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3566" r:id="rId2"/>
    <p:sldId id="4087" r:id="rId3"/>
    <p:sldId id="3845" r:id="rId4"/>
    <p:sldId id="4086" r:id="rId5"/>
    <p:sldId id="4089" r:id="rId6"/>
    <p:sldId id="4091" r:id="rId7"/>
    <p:sldId id="4093" r:id="rId8"/>
    <p:sldId id="4088" r:id="rId9"/>
    <p:sldId id="4090" r:id="rId10"/>
    <p:sldId id="4092" r:id="rId11"/>
    <p:sldId id="4099" r:id="rId12"/>
    <p:sldId id="4101" r:id="rId13"/>
    <p:sldId id="4111" r:id="rId14"/>
    <p:sldId id="4114" r:id="rId15"/>
    <p:sldId id="4112" r:id="rId16"/>
    <p:sldId id="4098" r:id="rId17"/>
    <p:sldId id="4110" r:id="rId18"/>
    <p:sldId id="4104" r:id="rId19"/>
    <p:sldId id="4105" r:id="rId20"/>
    <p:sldId id="4106" r:id="rId21"/>
    <p:sldId id="4107" r:id="rId22"/>
    <p:sldId id="4113" r:id="rId23"/>
    <p:sldId id="4097" r:id="rId24"/>
    <p:sldId id="4109" r:id="rId25"/>
    <p:sldId id="4096" r:id="rId26"/>
    <p:sldId id="409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AF767E1-2D94-451F-B5B2-76CD7D3F0553}">
          <p14:sldIdLst>
            <p14:sldId id="3566"/>
            <p14:sldId id="4087"/>
            <p14:sldId id="3845"/>
            <p14:sldId id="4086"/>
            <p14:sldId id="4089"/>
            <p14:sldId id="4091"/>
            <p14:sldId id="4093"/>
            <p14:sldId id="4088"/>
            <p14:sldId id="4090"/>
            <p14:sldId id="4092"/>
            <p14:sldId id="4099"/>
            <p14:sldId id="4101"/>
            <p14:sldId id="4111"/>
            <p14:sldId id="4114"/>
            <p14:sldId id="4112"/>
            <p14:sldId id="4098"/>
            <p14:sldId id="4110"/>
            <p14:sldId id="4104"/>
            <p14:sldId id="4105"/>
            <p14:sldId id="4106"/>
            <p14:sldId id="4107"/>
            <p14:sldId id="4113"/>
            <p14:sldId id="4097"/>
            <p14:sldId id="4109"/>
            <p14:sldId id="4096"/>
            <p14:sldId id="4095"/>
          </p14:sldIdLst>
        </p14:section>
        <p14:section name="Default Section" id="{FB7218B7-1D27-432C-AE6F-4706041CA20D}">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851"/>
    <a:srgbClr val="DB0080"/>
    <a:srgbClr val="5656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24F7F9-FF32-47DB-8BD0-453C13D21334}" v="238" dt="2025-10-19T06:49:56.6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357" autoAdjust="0"/>
  </p:normalViewPr>
  <p:slideViewPr>
    <p:cSldViewPr snapToGrid="0">
      <p:cViewPr varScale="1">
        <p:scale>
          <a:sx n="102" d="100"/>
          <a:sy n="102" d="100"/>
        </p:scale>
        <p:origin x="948" y="96"/>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illips, Steven" userId="bf4ccf36-ab51-4fc2-b3e6-9277e4275dfc" providerId="ADAL" clId="{ED24F7F9-FF32-47DB-8BD0-453C13D21334}"/>
    <pc:docChg chg="undo custSel modSld">
      <pc:chgData name="Phillips, Steven" userId="bf4ccf36-ab51-4fc2-b3e6-9277e4275dfc" providerId="ADAL" clId="{ED24F7F9-FF32-47DB-8BD0-453C13D21334}" dt="2025-10-19T06:49:56.645" v="1088" actId="115"/>
      <pc:docMkLst>
        <pc:docMk/>
      </pc:docMkLst>
      <pc:sldChg chg="modSp mod">
        <pc:chgData name="Phillips, Steven" userId="bf4ccf36-ab51-4fc2-b3e6-9277e4275dfc" providerId="ADAL" clId="{ED24F7F9-FF32-47DB-8BD0-453C13D21334}" dt="2025-10-18T11:08:56.938" v="14" actId="6549"/>
        <pc:sldMkLst>
          <pc:docMk/>
          <pc:sldMk cId="3516209746" sldId="3566"/>
        </pc:sldMkLst>
        <pc:spChg chg="mod">
          <ac:chgData name="Phillips, Steven" userId="bf4ccf36-ab51-4fc2-b3e6-9277e4275dfc" providerId="ADAL" clId="{ED24F7F9-FF32-47DB-8BD0-453C13D21334}" dt="2025-10-18T11:08:56.938" v="14" actId="6549"/>
          <ac:spMkLst>
            <pc:docMk/>
            <pc:sldMk cId="3516209746" sldId="3566"/>
            <ac:spMk id="3" creationId="{52CFF0A9-8FFF-49DE-9168-0EE214D4E171}"/>
          </ac:spMkLst>
        </pc:spChg>
      </pc:sldChg>
      <pc:sldChg chg="addSp delSp modSp mod addAnim delAnim">
        <pc:chgData name="Phillips, Steven" userId="bf4ccf36-ab51-4fc2-b3e6-9277e4275dfc" providerId="ADAL" clId="{ED24F7F9-FF32-47DB-8BD0-453C13D21334}" dt="2025-10-18T11:15:04.434" v="63" actId="14100"/>
        <pc:sldMkLst>
          <pc:docMk/>
          <pc:sldMk cId="1420586061" sldId="4088"/>
        </pc:sldMkLst>
        <pc:spChg chg="add del mod">
          <ac:chgData name="Phillips, Steven" userId="bf4ccf36-ab51-4fc2-b3e6-9277e4275dfc" providerId="ADAL" clId="{ED24F7F9-FF32-47DB-8BD0-453C13D21334}" dt="2025-10-18T11:14:46.823" v="58" actId="478"/>
          <ac:spMkLst>
            <pc:docMk/>
            <pc:sldMk cId="1420586061" sldId="4088"/>
            <ac:spMk id="2" creationId="{F55985F2-B568-850F-B947-317968D2A37B}"/>
          </ac:spMkLst>
        </pc:spChg>
        <pc:spChg chg="add del mod">
          <ac:chgData name="Phillips, Steven" userId="bf4ccf36-ab51-4fc2-b3e6-9277e4275dfc" providerId="ADAL" clId="{ED24F7F9-FF32-47DB-8BD0-453C13D21334}" dt="2025-10-18T11:14:46.823" v="58" actId="478"/>
          <ac:spMkLst>
            <pc:docMk/>
            <pc:sldMk cId="1420586061" sldId="4088"/>
            <ac:spMk id="5" creationId="{F2B2E4EE-9D13-29B3-C08C-9EB7E29B385D}"/>
          </ac:spMkLst>
        </pc:spChg>
        <pc:picChg chg="add del">
          <ac:chgData name="Phillips, Steven" userId="bf4ccf36-ab51-4fc2-b3e6-9277e4275dfc" providerId="ADAL" clId="{ED24F7F9-FF32-47DB-8BD0-453C13D21334}" dt="2025-10-18T11:14:52.209" v="59" actId="478"/>
          <ac:picMkLst>
            <pc:docMk/>
            <pc:sldMk cId="1420586061" sldId="4088"/>
            <ac:picMk id="6" creationId="{2D19107F-932C-89CD-51B6-85E6A74E822E}"/>
          </ac:picMkLst>
        </pc:picChg>
        <pc:picChg chg="add del mod">
          <ac:chgData name="Phillips, Steven" userId="bf4ccf36-ab51-4fc2-b3e6-9277e4275dfc" providerId="ADAL" clId="{ED24F7F9-FF32-47DB-8BD0-453C13D21334}" dt="2025-10-18T11:14:46.167" v="57" actId="22"/>
          <ac:picMkLst>
            <pc:docMk/>
            <pc:sldMk cId="1420586061" sldId="4088"/>
            <ac:picMk id="8" creationId="{75819418-4E9D-DFCF-A89E-87FFBDF925A2}"/>
          </ac:picMkLst>
        </pc:picChg>
        <pc:picChg chg="add mod">
          <ac:chgData name="Phillips, Steven" userId="bf4ccf36-ab51-4fc2-b3e6-9277e4275dfc" providerId="ADAL" clId="{ED24F7F9-FF32-47DB-8BD0-453C13D21334}" dt="2025-10-18T11:15:04.434" v="63" actId="14100"/>
          <ac:picMkLst>
            <pc:docMk/>
            <pc:sldMk cId="1420586061" sldId="4088"/>
            <ac:picMk id="10" creationId="{179DF723-E83F-35EA-BA22-A9466FDC4170}"/>
          </ac:picMkLst>
        </pc:picChg>
      </pc:sldChg>
      <pc:sldChg chg="modSp">
        <pc:chgData name="Phillips, Steven" userId="bf4ccf36-ab51-4fc2-b3e6-9277e4275dfc" providerId="ADAL" clId="{ED24F7F9-FF32-47DB-8BD0-453C13D21334}" dt="2025-10-19T06:49:56.645" v="1088" actId="115"/>
        <pc:sldMkLst>
          <pc:docMk/>
          <pc:sldMk cId="1763196865" sldId="4095"/>
        </pc:sldMkLst>
        <pc:spChg chg="mod">
          <ac:chgData name="Phillips, Steven" userId="bf4ccf36-ab51-4fc2-b3e6-9277e4275dfc" providerId="ADAL" clId="{ED24F7F9-FF32-47DB-8BD0-453C13D21334}" dt="2025-10-19T06:49:56.645" v="1088" actId="115"/>
          <ac:spMkLst>
            <pc:docMk/>
            <pc:sldMk cId="1763196865" sldId="4095"/>
            <ac:spMk id="3" creationId="{B305EEF4-B7E9-97B5-8CE2-84AD75D3B987}"/>
          </ac:spMkLst>
        </pc:spChg>
      </pc:sldChg>
      <pc:sldChg chg="addSp delSp modSp mod">
        <pc:chgData name="Phillips, Steven" userId="bf4ccf36-ab51-4fc2-b3e6-9277e4275dfc" providerId="ADAL" clId="{ED24F7F9-FF32-47DB-8BD0-453C13D21334}" dt="2025-10-18T12:02:09.169" v="887"/>
        <pc:sldMkLst>
          <pc:docMk/>
          <pc:sldMk cId="2612043770" sldId="4098"/>
        </pc:sldMkLst>
        <pc:spChg chg="mod">
          <ac:chgData name="Phillips, Steven" userId="bf4ccf36-ab51-4fc2-b3e6-9277e4275dfc" providerId="ADAL" clId="{ED24F7F9-FF32-47DB-8BD0-453C13D21334}" dt="2025-10-18T12:01:58.961" v="885" actId="5793"/>
          <ac:spMkLst>
            <pc:docMk/>
            <pc:sldMk cId="2612043770" sldId="4098"/>
            <ac:spMk id="4" creationId="{B4236001-443E-1360-01BB-89F21030811D}"/>
          </ac:spMkLst>
        </pc:spChg>
        <pc:spChg chg="mod">
          <ac:chgData name="Phillips, Steven" userId="bf4ccf36-ab51-4fc2-b3e6-9277e4275dfc" providerId="ADAL" clId="{ED24F7F9-FF32-47DB-8BD0-453C13D21334}" dt="2025-10-18T12:02:06.135" v="886"/>
          <ac:spMkLst>
            <pc:docMk/>
            <pc:sldMk cId="2612043770" sldId="4098"/>
            <ac:spMk id="9" creationId="{183A06E1-6220-82CE-123D-710D1D4F8BD3}"/>
          </ac:spMkLst>
        </pc:spChg>
        <pc:spChg chg="mod">
          <ac:chgData name="Phillips, Steven" userId="bf4ccf36-ab51-4fc2-b3e6-9277e4275dfc" providerId="ADAL" clId="{ED24F7F9-FF32-47DB-8BD0-453C13D21334}" dt="2025-10-18T12:02:09.169" v="887"/>
          <ac:spMkLst>
            <pc:docMk/>
            <pc:sldMk cId="2612043770" sldId="4098"/>
            <ac:spMk id="11" creationId="{D9090750-C8BC-A509-6204-DBAA4F5D524C}"/>
          </ac:spMkLst>
        </pc:spChg>
        <pc:picChg chg="add mod">
          <ac:chgData name="Phillips, Steven" userId="bf4ccf36-ab51-4fc2-b3e6-9277e4275dfc" providerId="ADAL" clId="{ED24F7F9-FF32-47DB-8BD0-453C13D21334}" dt="2025-10-18T11:58:48.162" v="858" actId="1076"/>
          <ac:picMkLst>
            <pc:docMk/>
            <pc:sldMk cId="2612043770" sldId="4098"/>
            <ac:picMk id="6" creationId="{F3994DE7-03DF-677B-3352-00DFF2FE4F39}"/>
          </ac:picMkLst>
        </pc:picChg>
        <pc:picChg chg="del">
          <ac:chgData name="Phillips, Steven" userId="bf4ccf36-ab51-4fc2-b3e6-9277e4275dfc" providerId="ADAL" clId="{ED24F7F9-FF32-47DB-8BD0-453C13D21334}" dt="2025-10-18T11:59:56.726" v="863" actId="478"/>
          <ac:picMkLst>
            <pc:docMk/>
            <pc:sldMk cId="2612043770" sldId="4098"/>
            <ac:picMk id="10" creationId="{E721073D-BEED-2BCB-8F55-6097FC7D1AE0}"/>
          </ac:picMkLst>
        </pc:picChg>
        <pc:picChg chg="add mod">
          <ac:chgData name="Phillips, Steven" userId="bf4ccf36-ab51-4fc2-b3e6-9277e4275dfc" providerId="ADAL" clId="{ED24F7F9-FF32-47DB-8BD0-453C13D21334}" dt="2025-10-18T11:59:51.112" v="862" actId="14100"/>
          <ac:picMkLst>
            <pc:docMk/>
            <pc:sldMk cId="2612043770" sldId="4098"/>
            <ac:picMk id="12" creationId="{5F4F7A07-FD61-0C12-F62E-93C8E9354757}"/>
          </ac:picMkLst>
        </pc:picChg>
        <pc:picChg chg="add mod">
          <ac:chgData name="Phillips, Steven" userId="bf4ccf36-ab51-4fc2-b3e6-9277e4275dfc" providerId="ADAL" clId="{ED24F7F9-FF32-47DB-8BD0-453C13D21334}" dt="2025-10-18T12:01:32.798" v="866" actId="1076"/>
          <ac:picMkLst>
            <pc:docMk/>
            <pc:sldMk cId="2612043770" sldId="4098"/>
            <ac:picMk id="14" creationId="{DDCCC52E-A951-E0DF-1D24-8EEB6344215C}"/>
          </ac:picMkLst>
        </pc:picChg>
        <pc:picChg chg="del">
          <ac:chgData name="Phillips, Steven" userId="bf4ccf36-ab51-4fc2-b3e6-9277e4275dfc" providerId="ADAL" clId="{ED24F7F9-FF32-47DB-8BD0-453C13D21334}" dt="2025-10-18T11:58:20.103" v="853" actId="478"/>
          <ac:picMkLst>
            <pc:docMk/>
            <pc:sldMk cId="2612043770" sldId="4098"/>
            <ac:picMk id="1026" creationId="{04336B4A-E3C6-8805-858A-6F0604876E97}"/>
          </ac:picMkLst>
        </pc:picChg>
        <pc:picChg chg="del">
          <ac:chgData name="Phillips, Steven" userId="bf4ccf36-ab51-4fc2-b3e6-9277e4275dfc" providerId="ADAL" clId="{ED24F7F9-FF32-47DB-8BD0-453C13D21334}" dt="2025-10-18T11:58:51.110" v="859" actId="478"/>
          <ac:picMkLst>
            <pc:docMk/>
            <pc:sldMk cId="2612043770" sldId="4098"/>
            <ac:picMk id="1027" creationId="{0A2C93AA-BFA0-A4A6-0A43-904E64BCB2AD}"/>
          </ac:picMkLst>
        </pc:picChg>
      </pc:sldChg>
      <pc:sldChg chg="addSp delSp modSp mod">
        <pc:chgData name="Phillips, Steven" userId="bf4ccf36-ab51-4fc2-b3e6-9277e4275dfc" providerId="ADAL" clId="{ED24F7F9-FF32-47DB-8BD0-453C13D21334}" dt="2025-10-18T11:20:40.310" v="74" actId="478"/>
        <pc:sldMkLst>
          <pc:docMk/>
          <pc:sldMk cId="3438534939" sldId="4099"/>
        </pc:sldMkLst>
        <pc:picChg chg="add del mod">
          <ac:chgData name="Phillips, Steven" userId="bf4ccf36-ab51-4fc2-b3e6-9277e4275dfc" providerId="ADAL" clId="{ED24F7F9-FF32-47DB-8BD0-453C13D21334}" dt="2025-10-18T11:20:39.794" v="73"/>
          <ac:picMkLst>
            <pc:docMk/>
            <pc:sldMk cId="3438534939" sldId="4099"/>
            <ac:picMk id="6" creationId="{11835FCE-4DD3-4321-B441-7E8F353D63DC}"/>
          </ac:picMkLst>
        </pc:picChg>
        <pc:picChg chg="add del">
          <ac:chgData name="Phillips, Steven" userId="bf4ccf36-ab51-4fc2-b3e6-9277e4275dfc" providerId="ADAL" clId="{ED24F7F9-FF32-47DB-8BD0-453C13D21334}" dt="2025-10-18T11:20:40.310" v="74" actId="478"/>
          <ac:picMkLst>
            <pc:docMk/>
            <pc:sldMk cId="3438534939" sldId="4099"/>
            <ac:picMk id="8" creationId="{C8D447F8-1B63-F52E-1FC4-F3EF40489528}"/>
          </ac:picMkLst>
        </pc:picChg>
      </pc:sldChg>
      <pc:sldChg chg="addSp delSp modSp mod">
        <pc:chgData name="Phillips, Steven" userId="bf4ccf36-ab51-4fc2-b3e6-9277e4275dfc" providerId="ADAL" clId="{ED24F7F9-FF32-47DB-8BD0-453C13D21334}" dt="2025-10-18T12:08:02.551" v="916" actId="1076"/>
        <pc:sldMkLst>
          <pc:docMk/>
          <pc:sldMk cId="432238973" sldId="4104"/>
        </pc:sldMkLst>
        <pc:picChg chg="add mod">
          <ac:chgData name="Phillips, Steven" userId="bf4ccf36-ab51-4fc2-b3e6-9277e4275dfc" providerId="ADAL" clId="{ED24F7F9-FF32-47DB-8BD0-453C13D21334}" dt="2025-10-18T12:07:30.606" v="912" actId="14100"/>
          <ac:picMkLst>
            <pc:docMk/>
            <pc:sldMk cId="432238973" sldId="4104"/>
            <ac:picMk id="5" creationId="{1A027673-BA35-4940-9812-247725AF1410}"/>
          </ac:picMkLst>
        </pc:picChg>
        <pc:picChg chg="del">
          <ac:chgData name="Phillips, Steven" userId="bf4ccf36-ab51-4fc2-b3e6-9277e4275dfc" providerId="ADAL" clId="{ED24F7F9-FF32-47DB-8BD0-453C13D21334}" dt="2025-10-18T12:07:09.945" v="908" actId="478"/>
          <ac:picMkLst>
            <pc:docMk/>
            <pc:sldMk cId="432238973" sldId="4104"/>
            <ac:picMk id="6" creationId="{38A0AAD3-2B1A-20D1-F8D7-7F2F303BED95}"/>
          </ac:picMkLst>
        </pc:picChg>
        <pc:picChg chg="add mod">
          <ac:chgData name="Phillips, Steven" userId="bf4ccf36-ab51-4fc2-b3e6-9277e4275dfc" providerId="ADAL" clId="{ED24F7F9-FF32-47DB-8BD0-453C13D21334}" dt="2025-10-18T12:08:02.551" v="916" actId="1076"/>
          <ac:picMkLst>
            <pc:docMk/>
            <pc:sldMk cId="432238973" sldId="4104"/>
            <ac:picMk id="8" creationId="{73CCBD5A-E960-B153-93A8-4AFEA52DDC17}"/>
          </ac:picMkLst>
        </pc:picChg>
        <pc:picChg chg="del">
          <ac:chgData name="Phillips, Steven" userId="bf4ccf36-ab51-4fc2-b3e6-9277e4275dfc" providerId="ADAL" clId="{ED24F7F9-FF32-47DB-8BD0-453C13D21334}" dt="2025-10-18T12:07:10.750" v="909" actId="478"/>
          <ac:picMkLst>
            <pc:docMk/>
            <pc:sldMk cId="432238973" sldId="4104"/>
            <ac:picMk id="9" creationId="{99FEC10B-F861-55BE-A578-FECF4E5A6EEA}"/>
          </ac:picMkLst>
        </pc:picChg>
      </pc:sldChg>
      <pc:sldChg chg="addSp delSp modSp mod">
        <pc:chgData name="Phillips, Steven" userId="bf4ccf36-ab51-4fc2-b3e6-9277e4275dfc" providerId="ADAL" clId="{ED24F7F9-FF32-47DB-8BD0-453C13D21334}" dt="2025-10-18T12:08:47.152" v="920" actId="14100"/>
        <pc:sldMkLst>
          <pc:docMk/>
          <pc:sldMk cId="4219678180" sldId="4105"/>
        </pc:sldMkLst>
        <pc:picChg chg="del">
          <ac:chgData name="Phillips, Steven" userId="bf4ccf36-ab51-4fc2-b3e6-9277e4275dfc" providerId="ADAL" clId="{ED24F7F9-FF32-47DB-8BD0-453C13D21334}" dt="2025-10-18T12:08:40.171" v="917" actId="478"/>
          <ac:picMkLst>
            <pc:docMk/>
            <pc:sldMk cId="4219678180" sldId="4105"/>
            <ac:picMk id="4" creationId="{C1389D8B-C871-D773-7D90-7B6DC4D9AE4A}"/>
          </ac:picMkLst>
        </pc:picChg>
        <pc:picChg chg="add mod">
          <ac:chgData name="Phillips, Steven" userId="bf4ccf36-ab51-4fc2-b3e6-9277e4275dfc" providerId="ADAL" clId="{ED24F7F9-FF32-47DB-8BD0-453C13D21334}" dt="2025-10-18T12:08:47.152" v="920" actId="14100"/>
          <ac:picMkLst>
            <pc:docMk/>
            <pc:sldMk cId="4219678180" sldId="4105"/>
            <ac:picMk id="5" creationId="{E54DFE3C-1F26-1FE0-7F1A-2D587FBA89A2}"/>
          </ac:picMkLst>
        </pc:picChg>
      </pc:sldChg>
      <pc:sldChg chg="modSp mod">
        <pc:chgData name="Phillips, Steven" userId="bf4ccf36-ab51-4fc2-b3e6-9277e4275dfc" providerId="ADAL" clId="{ED24F7F9-FF32-47DB-8BD0-453C13D21334}" dt="2025-10-18T13:39:47.319" v="1060" actId="20577"/>
        <pc:sldMkLst>
          <pc:docMk/>
          <pc:sldMk cId="2924437016" sldId="4109"/>
        </pc:sldMkLst>
        <pc:spChg chg="mod">
          <ac:chgData name="Phillips, Steven" userId="bf4ccf36-ab51-4fc2-b3e6-9277e4275dfc" providerId="ADAL" clId="{ED24F7F9-FF32-47DB-8BD0-453C13D21334}" dt="2025-10-18T12:15:45.799" v="923" actId="255"/>
          <ac:spMkLst>
            <pc:docMk/>
            <pc:sldMk cId="2924437016" sldId="4109"/>
            <ac:spMk id="3" creationId="{1F326FD2-C6DD-7226-25BA-D2095A242CF9}"/>
          </ac:spMkLst>
        </pc:spChg>
        <pc:spChg chg="mod">
          <ac:chgData name="Phillips, Steven" userId="bf4ccf36-ab51-4fc2-b3e6-9277e4275dfc" providerId="ADAL" clId="{ED24F7F9-FF32-47DB-8BD0-453C13D21334}" dt="2025-10-18T12:16:21.394" v="925" actId="255"/>
          <ac:spMkLst>
            <pc:docMk/>
            <pc:sldMk cId="2924437016" sldId="4109"/>
            <ac:spMk id="6" creationId="{81FC8D63-019E-6578-4801-8C7D5A3A96CC}"/>
          </ac:spMkLst>
        </pc:spChg>
        <pc:spChg chg="mod">
          <ac:chgData name="Phillips, Steven" userId="bf4ccf36-ab51-4fc2-b3e6-9277e4275dfc" providerId="ADAL" clId="{ED24F7F9-FF32-47DB-8BD0-453C13D21334}" dt="2025-10-18T13:39:47.319" v="1060" actId="20577"/>
          <ac:spMkLst>
            <pc:docMk/>
            <pc:sldMk cId="2924437016" sldId="4109"/>
            <ac:spMk id="7" creationId="{76DF5B6D-5969-1BD4-A936-CB04342F5087}"/>
          </ac:spMkLst>
        </pc:spChg>
      </pc:sldChg>
      <pc:sldChg chg="addSp delSp modSp mod">
        <pc:chgData name="Phillips, Steven" userId="bf4ccf36-ab51-4fc2-b3e6-9277e4275dfc" providerId="ADAL" clId="{ED24F7F9-FF32-47DB-8BD0-453C13D21334}" dt="2025-10-18T12:06:19.374" v="907" actId="14100"/>
        <pc:sldMkLst>
          <pc:docMk/>
          <pc:sldMk cId="997215347" sldId="4110"/>
        </pc:sldMkLst>
        <pc:picChg chg="add mod">
          <ac:chgData name="Phillips, Steven" userId="bf4ccf36-ab51-4fc2-b3e6-9277e4275dfc" providerId="ADAL" clId="{ED24F7F9-FF32-47DB-8BD0-453C13D21334}" dt="2025-10-18T12:04:16.615" v="892" actId="1076"/>
          <ac:picMkLst>
            <pc:docMk/>
            <pc:sldMk cId="997215347" sldId="4110"/>
            <ac:picMk id="5" creationId="{39EC95A7-21A3-1A64-CB43-BE83A8916A57}"/>
          </ac:picMkLst>
        </pc:picChg>
        <pc:picChg chg="del">
          <ac:chgData name="Phillips, Steven" userId="bf4ccf36-ab51-4fc2-b3e6-9277e4275dfc" providerId="ADAL" clId="{ED24F7F9-FF32-47DB-8BD0-453C13D21334}" dt="2025-10-18T12:04:54.486" v="893" actId="478"/>
          <ac:picMkLst>
            <pc:docMk/>
            <pc:sldMk cId="997215347" sldId="4110"/>
            <ac:picMk id="6" creationId="{D7AC7159-370F-27AC-5368-382EC3481767}"/>
          </ac:picMkLst>
        </pc:picChg>
        <pc:picChg chg="add mod">
          <ac:chgData name="Phillips, Steven" userId="bf4ccf36-ab51-4fc2-b3e6-9277e4275dfc" providerId="ADAL" clId="{ED24F7F9-FF32-47DB-8BD0-453C13D21334}" dt="2025-10-18T12:05:27.072" v="898" actId="1076"/>
          <ac:picMkLst>
            <pc:docMk/>
            <pc:sldMk cId="997215347" sldId="4110"/>
            <ac:picMk id="8" creationId="{62E1750D-CD3C-EA2B-26F6-1A48079FF95B}"/>
          </ac:picMkLst>
        </pc:picChg>
        <pc:picChg chg="del">
          <ac:chgData name="Phillips, Steven" userId="bf4ccf36-ab51-4fc2-b3e6-9277e4275dfc" providerId="ADAL" clId="{ED24F7F9-FF32-47DB-8BD0-453C13D21334}" dt="2025-10-18T12:04:03.114" v="888" actId="478"/>
          <ac:picMkLst>
            <pc:docMk/>
            <pc:sldMk cId="997215347" sldId="4110"/>
            <ac:picMk id="13" creationId="{AF82A985-4B64-5D42-DC23-58EC9039622E}"/>
          </ac:picMkLst>
        </pc:picChg>
        <pc:picChg chg="add mod">
          <ac:chgData name="Phillips, Steven" userId="bf4ccf36-ab51-4fc2-b3e6-9277e4275dfc" providerId="ADAL" clId="{ED24F7F9-FF32-47DB-8BD0-453C13D21334}" dt="2025-10-18T12:06:19.374" v="907" actId="14100"/>
          <ac:picMkLst>
            <pc:docMk/>
            <pc:sldMk cId="997215347" sldId="4110"/>
            <ac:picMk id="14" creationId="{26BB0E25-80DC-D431-8561-26FFC3587766}"/>
          </ac:picMkLst>
        </pc:picChg>
        <pc:picChg chg="del">
          <ac:chgData name="Phillips, Steven" userId="bf4ccf36-ab51-4fc2-b3e6-9277e4275dfc" providerId="ADAL" clId="{ED24F7F9-FF32-47DB-8BD0-453C13D21334}" dt="2025-10-18T12:05:29.290" v="899" actId="478"/>
          <ac:picMkLst>
            <pc:docMk/>
            <pc:sldMk cId="997215347" sldId="4110"/>
            <ac:picMk id="15" creationId="{0CCE6E16-9FBD-26A1-C036-E02110D15305}"/>
          </ac:picMkLst>
        </pc:picChg>
      </pc:sldChg>
      <pc:sldChg chg="modSp mod">
        <pc:chgData name="Phillips, Steven" userId="bf4ccf36-ab51-4fc2-b3e6-9277e4275dfc" providerId="ADAL" clId="{ED24F7F9-FF32-47DB-8BD0-453C13D21334}" dt="2025-10-18T11:35:50.395" v="657" actId="20577"/>
        <pc:sldMkLst>
          <pc:docMk/>
          <pc:sldMk cId="1771532523" sldId="4111"/>
        </pc:sldMkLst>
        <pc:spChg chg="mod">
          <ac:chgData name="Phillips, Steven" userId="bf4ccf36-ab51-4fc2-b3e6-9277e4275dfc" providerId="ADAL" clId="{ED24F7F9-FF32-47DB-8BD0-453C13D21334}" dt="2025-10-18T11:35:50.395" v="657" actId="20577"/>
          <ac:spMkLst>
            <pc:docMk/>
            <pc:sldMk cId="1771532523" sldId="4111"/>
            <ac:spMk id="3" creationId="{DBDA5EEE-68A0-C69F-1DF5-973A9AAC6889}"/>
          </ac:spMkLst>
        </pc:spChg>
      </pc:sldChg>
      <pc:sldChg chg="addSp delSp modSp mod">
        <pc:chgData name="Phillips, Steven" userId="bf4ccf36-ab51-4fc2-b3e6-9277e4275dfc" providerId="ADAL" clId="{ED24F7F9-FF32-47DB-8BD0-453C13D21334}" dt="2025-10-18T11:52:52.630" v="852" actId="1076"/>
        <pc:sldMkLst>
          <pc:docMk/>
          <pc:sldMk cId="3525285756" sldId="4112"/>
        </pc:sldMkLst>
        <pc:spChg chg="mod">
          <ac:chgData name="Phillips, Steven" userId="bf4ccf36-ab51-4fc2-b3e6-9277e4275dfc" providerId="ADAL" clId="{ED24F7F9-FF32-47DB-8BD0-453C13D21334}" dt="2025-10-18T11:52:52.630" v="852" actId="1076"/>
          <ac:spMkLst>
            <pc:docMk/>
            <pc:sldMk cId="3525285756" sldId="4112"/>
            <ac:spMk id="3" creationId="{0649B122-4978-0E85-5986-1711A5625CA8}"/>
          </ac:spMkLst>
        </pc:spChg>
        <pc:picChg chg="del">
          <ac:chgData name="Phillips, Steven" userId="bf4ccf36-ab51-4fc2-b3e6-9277e4275dfc" providerId="ADAL" clId="{ED24F7F9-FF32-47DB-8BD0-453C13D21334}" dt="2025-10-18T11:43:19.673" v="770" actId="478"/>
          <ac:picMkLst>
            <pc:docMk/>
            <pc:sldMk cId="3525285756" sldId="4112"/>
            <ac:picMk id="4" creationId="{C6160366-CBC6-BA80-0BE2-34A1859EFBE8}"/>
          </ac:picMkLst>
        </pc:picChg>
        <pc:picChg chg="del">
          <ac:chgData name="Phillips, Steven" userId="bf4ccf36-ab51-4fc2-b3e6-9277e4275dfc" providerId="ADAL" clId="{ED24F7F9-FF32-47DB-8BD0-453C13D21334}" dt="2025-10-18T11:43:19.228" v="769" actId="478"/>
          <ac:picMkLst>
            <pc:docMk/>
            <pc:sldMk cId="3525285756" sldId="4112"/>
            <ac:picMk id="6" creationId="{F912D1C5-D9B0-8AD2-29A5-82643BBA931C}"/>
          </ac:picMkLst>
        </pc:picChg>
        <pc:picChg chg="add mod">
          <ac:chgData name="Phillips, Steven" userId="bf4ccf36-ab51-4fc2-b3e6-9277e4275dfc" providerId="ADAL" clId="{ED24F7F9-FF32-47DB-8BD0-453C13D21334}" dt="2025-10-18T11:51:04.516" v="829" actId="1076"/>
          <ac:picMkLst>
            <pc:docMk/>
            <pc:sldMk cId="3525285756" sldId="4112"/>
            <ac:picMk id="7" creationId="{5F0B38A7-25CC-4B3B-EAD2-60148D5E516D}"/>
          </ac:picMkLst>
        </pc:picChg>
        <pc:picChg chg="del">
          <ac:chgData name="Phillips, Steven" userId="bf4ccf36-ab51-4fc2-b3e6-9277e4275dfc" providerId="ADAL" clId="{ED24F7F9-FF32-47DB-8BD0-453C13D21334}" dt="2025-10-18T11:43:18.554" v="768" actId="478"/>
          <ac:picMkLst>
            <pc:docMk/>
            <pc:sldMk cId="3525285756" sldId="4112"/>
            <ac:picMk id="8" creationId="{89EAB420-1CA2-6405-ABB7-FF8E47A049CF}"/>
          </ac:picMkLst>
        </pc:picChg>
        <pc:picChg chg="add mod">
          <ac:chgData name="Phillips, Steven" userId="bf4ccf36-ab51-4fc2-b3e6-9277e4275dfc" providerId="ADAL" clId="{ED24F7F9-FF32-47DB-8BD0-453C13D21334}" dt="2025-10-18T11:51:09.130" v="831" actId="1076"/>
          <ac:picMkLst>
            <pc:docMk/>
            <pc:sldMk cId="3525285756" sldId="4112"/>
            <ac:picMk id="10" creationId="{EDDD953F-EC53-4301-36DD-7C952CD97CE7}"/>
          </ac:picMkLst>
        </pc:picChg>
        <pc:picChg chg="add mod">
          <ac:chgData name="Phillips, Steven" userId="bf4ccf36-ab51-4fc2-b3e6-9277e4275dfc" providerId="ADAL" clId="{ED24F7F9-FF32-47DB-8BD0-453C13D21334}" dt="2025-10-18T11:51:06.452" v="830" actId="1076"/>
          <ac:picMkLst>
            <pc:docMk/>
            <pc:sldMk cId="3525285756" sldId="4112"/>
            <ac:picMk id="12" creationId="{E58391D6-8B4A-3107-61B6-879FC1D05FEB}"/>
          </ac:picMkLst>
        </pc:picChg>
        <pc:picChg chg="add mod">
          <ac:chgData name="Phillips, Steven" userId="bf4ccf36-ab51-4fc2-b3e6-9277e4275dfc" providerId="ADAL" clId="{ED24F7F9-FF32-47DB-8BD0-453C13D21334}" dt="2025-10-18T11:51:11.586" v="832" actId="1076"/>
          <ac:picMkLst>
            <pc:docMk/>
            <pc:sldMk cId="3525285756" sldId="4112"/>
            <ac:picMk id="14" creationId="{17DB1C88-3D9B-36A5-3B66-40FFEAD04098}"/>
          </ac:picMkLst>
        </pc:picChg>
        <pc:picChg chg="add mod">
          <ac:chgData name="Phillips, Steven" userId="bf4ccf36-ab51-4fc2-b3e6-9277e4275dfc" providerId="ADAL" clId="{ED24F7F9-FF32-47DB-8BD0-453C13D21334}" dt="2025-10-18T11:51:41.052" v="838" actId="1076"/>
          <ac:picMkLst>
            <pc:docMk/>
            <pc:sldMk cId="3525285756" sldId="4112"/>
            <ac:picMk id="16" creationId="{0C1A7B51-8B3E-4715-C130-956DDCD4DCF5}"/>
          </ac:picMkLst>
        </pc:picChg>
        <pc:picChg chg="add mod">
          <ac:chgData name="Phillips, Steven" userId="bf4ccf36-ab51-4fc2-b3e6-9277e4275dfc" providerId="ADAL" clId="{ED24F7F9-FF32-47DB-8BD0-453C13D21334}" dt="2025-10-18T11:51:26.026" v="836" actId="1076"/>
          <ac:picMkLst>
            <pc:docMk/>
            <pc:sldMk cId="3525285756" sldId="4112"/>
            <ac:picMk id="18" creationId="{1099E9F1-1F3B-C198-A4EE-18FEBABF94D3}"/>
          </ac:picMkLst>
        </pc:picChg>
        <pc:picChg chg="add mod">
          <ac:chgData name="Phillips, Steven" userId="bf4ccf36-ab51-4fc2-b3e6-9277e4275dfc" providerId="ADAL" clId="{ED24F7F9-FF32-47DB-8BD0-453C13D21334}" dt="2025-10-18T11:52:01.241" v="845" actId="1076"/>
          <ac:picMkLst>
            <pc:docMk/>
            <pc:sldMk cId="3525285756" sldId="4112"/>
            <ac:picMk id="20" creationId="{5343C574-17EB-703B-07D7-C90A285BF16D}"/>
          </ac:picMkLst>
        </pc:picChg>
        <pc:picChg chg="add mod">
          <ac:chgData name="Phillips, Steven" userId="bf4ccf36-ab51-4fc2-b3e6-9277e4275dfc" providerId="ADAL" clId="{ED24F7F9-FF32-47DB-8BD0-453C13D21334}" dt="2025-10-18T11:52:51.690" v="851" actId="14100"/>
          <ac:picMkLst>
            <pc:docMk/>
            <pc:sldMk cId="3525285756" sldId="4112"/>
            <ac:picMk id="22" creationId="{CDC14811-C556-35CE-386C-16C271CB256E}"/>
          </ac:picMkLst>
        </pc:picChg>
      </pc:sldChg>
      <pc:sldChg chg="addSp delSp modSp mod">
        <pc:chgData name="Phillips, Steven" userId="bf4ccf36-ab51-4fc2-b3e6-9277e4275dfc" providerId="ADAL" clId="{ED24F7F9-FF32-47DB-8BD0-453C13D21334}" dt="2025-10-19T06:48:50.692" v="1065" actId="1076"/>
        <pc:sldMkLst>
          <pc:docMk/>
          <pc:sldMk cId="603178623" sldId="4114"/>
        </pc:sldMkLst>
        <pc:spChg chg="mod">
          <ac:chgData name="Phillips, Steven" userId="bf4ccf36-ab51-4fc2-b3e6-9277e4275dfc" providerId="ADAL" clId="{ED24F7F9-FF32-47DB-8BD0-453C13D21334}" dt="2025-10-18T11:36:18.800" v="658" actId="6549"/>
          <ac:spMkLst>
            <pc:docMk/>
            <pc:sldMk cId="603178623" sldId="4114"/>
            <ac:spMk id="5" creationId="{05E59258-BA90-73FF-36B1-808BE783E285}"/>
          </ac:spMkLst>
        </pc:spChg>
        <pc:spChg chg="mod">
          <ac:chgData name="Phillips, Steven" userId="bf4ccf36-ab51-4fc2-b3e6-9277e4275dfc" providerId="ADAL" clId="{ED24F7F9-FF32-47DB-8BD0-453C13D21334}" dt="2025-10-18T11:37:53.761" v="681" actId="1076"/>
          <ac:spMkLst>
            <pc:docMk/>
            <pc:sldMk cId="603178623" sldId="4114"/>
            <ac:spMk id="11" creationId="{3CA79C19-5242-6DEB-9322-7D639DCA3601}"/>
          </ac:spMkLst>
        </pc:spChg>
        <pc:spChg chg="mod">
          <ac:chgData name="Phillips, Steven" userId="bf4ccf36-ab51-4fc2-b3e6-9277e4275dfc" providerId="ADAL" clId="{ED24F7F9-FF32-47DB-8BD0-453C13D21334}" dt="2025-10-18T11:37:47.364" v="680" actId="1076"/>
          <ac:spMkLst>
            <pc:docMk/>
            <pc:sldMk cId="603178623" sldId="4114"/>
            <ac:spMk id="16" creationId="{2F9BA3E6-318F-2DA8-65EB-3057A95C0786}"/>
          </ac:spMkLst>
        </pc:spChg>
        <pc:spChg chg="del mod">
          <ac:chgData name="Phillips, Steven" userId="bf4ccf36-ab51-4fc2-b3e6-9277e4275dfc" providerId="ADAL" clId="{ED24F7F9-FF32-47DB-8BD0-453C13D21334}" dt="2025-10-18T11:38:04.155" v="683" actId="478"/>
          <ac:spMkLst>
            <pc:docMk/>
            <pc:sldMk cId="603178623" sldId="4114"/>
            <ac:spMk id="17" creationId="{EBC4147D-F705-8922-E289-E6BD1B969D7D}"/>
          </ac:spMkLst>
        </pc:spChg>
        <pc:spChg chg="add mod">
          <ac:chgData name="Phillips, Steven" userId="bf4ccf36-ab51-4fc2-b3e6-9277e4275dfc" providerId="ADAL" clId="{ED24F7F9-FF32-47DB-8BD0-453C13D21334}" dt="2025-10-19T06:48:28.187" v="1063" actId="1076"/>
          <ac:spMkLst>
            <pc:docMk/>
            <pc:sldMk cId="603178623" sldId="4114"/>
            <ac:spMk id="19" creationId="{F7B7695D-4EA4-5694-1E26-282721B649ED}"/>
          </ac:spMkLst>
        </pc:spChg>
        <pc:picChg chg="del">
          <ac:chgData name="Phillips, Steven" userId="bf4ccf36-ab51-4fc2-b3e6-9277e4275dfc" providerId="ADAL" clId="{ED24F7F9-FF32-47DB-8BD0-453C13D21334}" dt="2025-10-18T11:36:57.785" v="665" actId="478"/>
          <ac:picMkLst>
            <pc:docMk/>
            <pc:sldMk cId="603178623" sldId="4114"/>
            <ac:picMk id="6" creationId="{B8C64A97-D072-FDBD-41E4-72363C256A12}"/>
          </ac:picMkLst>
        </pc:picChg>
        <pc:picChg chg="del">
          <ac:chgData name="Phillips, Steven" userId="bf4ccf36-ab51-4fc2-b3e6-9277e4275dfc" providerId="ADAL" clId="{ED24F7F9-FF32-47DB-8BD0-453C13D21334}" dt="2025-10-18T11:36:51.658" v="659" actId="478"/>
          <ac:picMkLst>
            <pc:docMk/>
            <pc:sldMk cId="603178623" sldId="4114"/>
            <ac:picMk id="8" creationId="{4199ABFE-58AE-3E15-55C0-54182CEBA835}"/>
          </ac:picMkLst>
        </pc:picChg>
        <pc:picChg chg="del">
          <ac:chgData name="Phillips, Steven" userId="bf4ccf36-ab51-4fc2-b3e6-9277e4275dfc" providerId="ADAL" clId="{ED24F7F9-FF32-47DB-8BD0-453C13D21334}" dt="2025-10-18T11:36:56.074" v="662" actId="478"/>
          <ac:picMkLst>
            <pc:docMk/>
            <pc:sldMk cId="603178623" sldId="4114"/>
            <ac:picMk id="9" creationId="{6C625865-3115-048B-E011-BBDD606C7E33}"/>
          </ac:picMkLst>
        </pc:picChg>
        <pc:picChg chg="del">
          <ac:chgData name="Phillips, Steven" userId="bf4ccf36-ab51-4fc2-b3e6-9277e4275dfc" providerId="ADAL" clId="{ED24F7F9-FF32-47DB-8BD0-453C13D21334}" dt="2025-10-18T11:36:54.412" v="660" actId="478"/>
          <ac:picMkLst>
            <pc:docMk/>
            <pc:sldMk cId="603178623" sldId="4114"/>
            <ac:picMk id="10" creationId="{D92AF66D-B02C-7FC0-4DFB-5FE27B8F82C9}"/>
          </ac:picMkLst>
        </pc:picChg>
        <pc:picChg chg="add mod">
          <ac:chgData name="Phillips, Steven" userId="bf4ccf36-ab51-4fc2-b3e6-9277e4275dfc" providerId="ADAL" clId="{ED24F7F9-FF32-47DB-8BD0-453C13D21334}" dt="2025-10-18T11:41:50.403" v="746" actId="14100"/>
          <ac:picMkLst>
            <pc:docMk/>
            <pc:sldMk cId="603178623" sldId="4114"/>
            <ac:picMk id="12" creationId="{6793D7F3-573F-1F2C-3286-8BD16BAD8C43}"/>
          </ac:picMkLst>
        </pc:picChg>
        <pc:picChg chg="del">
          <ac:chgData name="Phillips, Steven" userId="bf4ccf36-ab51-4fc2-b3e6-9277e4275dfc" providerId="ADAL" clId="{ED24F7F9-FF32-47DB-8BD0-453C13D21334}" dt="2025-10-18T11:36:55.486" v="661" actId="478"/>
          <ac:picMkLst>
            <pc:docMk/>
            <pc:sldMk cId="603178623" sldId="4114"/>
            <ac:picMk id="13" creationId="{CFE82B74-F009-1D99-5400-3266461858B7}"/>
          </ac:picMkLst>
        </pc:picChg>
        <pc:picChg chg="del">
          <ac:chgData name="Phillips, Steven" userId="bf4ccf36-ab51-4fc2-b3e6-9277e4275dfc" providerId="ADAL" clId="{ED24F7F9-FF32-47DB-8BD0-453C13D21334}" dt="2025-10-18T11:36:57.181" v="664" actId="478"/>
          <ac:picMkLst>
            <pc:docMk/>
            <pc:sldMk cId="603178623" sldId="4114"/>
            <ac:picMk id="15" creationId="{4AED91C1-0B4C-8629-28EF-BAEDDCFC6BC1}"/>
          </ac:picMkLst>
        </pc:picChg>
        <pc:picChg chg="add mod">
          <ac:chgData name="Phillips, Steven" userId="bf4ccf36-ab51-4fc2-b3e6-9277e4275dfc" providerId="ADAL" clId="{ED24F7F9-FF32-47DB-8BD0-453C13D21334}" dt="2025-10-19T06:48:50.692" v="1065" actId="1076"/>
          <ac:picMkLst>
            <pc:docMk/>
            <pc:sldMk cId="603178623" sldId="4114"/>
            <ac:picMk id="18" creationId="{6983005C-E33F-E731-94AE-433428DAA66D}"/>
          </ac:picMkLst>
        </pc:picChg>
        <pc:picChg chg="add mod">
          <ac:chgData name="Phillips, Steven" userId="bf4ccf36-ab51-4fc2-b3e6-9277e4275dfc" providerId="ADAL" clId="{ED24F7F9-FF32-47DB-8BD0-453C13D21334}" dt="2025-10-18T11:41:54.539" v="748" actId="1076"/>
          <ac:picMkLst>
            <pc:docMk/>
            <pc:sldMk cId="603178623" sldId="4114"/>
            <ac:picMk id="21" creationId="{8CC92622-5D02-2C43-4E72-1E485E9E8768}"/>
          </ac:picMkLst>
        </pc:picChg>
        <pc:picChg chg="add del mod">
          <ac:chgData name="Phillips, Steven" userId="bf4ccf36-ab51-4fc2-b3e6-9277e4275dfc" providerId="ADAL" clId="{ED24F7F9-FF32-47DB-8BD0-453C13D21334}" dt="2025-10-18T11:41:20.898" v="735" actId="478"/>
          <ac:picMkLst>
            <pc:docMk/>
            <pc:sldMk cId="603178623" sldId="4114"/>
            <ac:picMk id="23" creationId="{2AAB28AA-D1C6-C18F-5941-8AFD507DFC5E}"/>
          </ac:picMkLst>
        </pc:picChg>
        <pc:picChg chg="add del mod">
          <ac:chgData name="Phillips, Steven" userId="bf4ccf36-ab51-4fc2-b3e6-9277e4275dfc" providerId="ADAL" clId="{ED24F7F9-FF32-47DB-8BD0-453C13D21334}" dt="2025-10-18T11:41:21.625" v="736" actId="478"/>
          <ac:picMkLst>
            <pc:docMk/>
            <pc:sldMk cId="603178623" sldId="4114"/>
            <ac:picMk id="25" creationId="{0C578ED2-5452-1C5A-E8C8-71C037CBF8C3}"/>
          </ac:picMkLst>
        </pc:picChg>
        <pc:picChg chg="add del mod">
          <ac:chgData name="Phillips, Steven" userId="bf4ccf36-ab51-4fc2-b3e6-9277e4275dfc" providerId="ADAL" clId="{ED24F7F9-FF32-47DB-8BD0-453C13D21334}" dt="2025-10-18T11:41:23.258" v="737" actId="478"/>
          <ac:picMkLst>
            <pc:docMk/>
            <pc:sldMk cId="603178623" sldId="4114"/>
            <ac:picMk id="27" creationId="{7E618464-25D6-C53A-282A-62FBCF3869FD}"/>
          </ac:picMkLst>
        </pc:picChg>
        <pc:picChg chg="add del mod">
          <ac:chgData name="Phillips, Steven" userId="bf4ccf36-ab51-4fc2-b3e6-9277e4275dfc" providerId="ADAL" clId="{ED24F7F9-FF32-47DB-8BD0-453C13D21334}" dt="2025-10-18T11:41:16.587" v="733" actId="478"/>
          <ac:picMkLst>
            <pc:docMk/>
            <pc:sldMk cId="603178623" sldId="4114"/>
            <ac:picMk id="29" creationId="{904BDC9C-E99D-77E2-2219-E12533F8BD26}"/>
          </ac:picMkLst>
        </pc:picChg>
        <pc:picChg chg="add mod">
          <ac:chgData name="Phillips, Steven" userId="bf4ccf36-ab51-4fc2-b3e6-9277e4275dfc" providerId="ADAL" clId="{ED24F7F9-FF32-47DB-8BD0-453C13D21334}" dt="2025-10-18T11:41:32.612" v="740" actId="1076"/>
          <ac:picMkLst>
            <pc:docMk/>
            <pc:sldMk cId="603178623" sldId="4114"/>
            <ac:picMk id="31" creationId="{B6036F2F-AA34-9DD7-A544-83337B2ED4B7}"/>
          </ac:picMkLst>
        </pc:picChg>
        <pc:picChg chg="add del mod">
          <ac:chgData name="Phillips, Steven" userId="bf4ccf36-ab51-4fc2-b3e6-9277e4275dfc" providerId="ADAL" clId="{ED24F7F9-FF32-47DB-8BD0-453C13D21334}" dt="2025-10-18T11:41:04.174" v="732" actId="478"/>
          <ac:picMkLst>
            <pc:docMk/>
            <pc:sldMk cId="603178623" sldId="4114"/>
            <ac:picMk id="33" creationId="{4FEE2B1F-4697-B0C4-D4EB-9526511B21EE}"/>
          </ac:picMkLst>
        </pc:picChg>
        <pc:picChg chg="add del mod">
          <ac:chgData name="Phillips, Steven" userId="bf4ccf36-ab51-4fc2-b3e6-9277e4275dfc" providerId="ADAL" clId="{ED24F7F9-FF32-47DB-8BD0-453C13D21334}" dt="2025-10-18T11:42:04.842" v="752" actId="478"/>
          <ac:picMkLst>
            <pc:docMk/>
            <pc:sldMk cId="603178623" sldId="4114"/>
            <ac:picMk id="35" creationId="{7E366B7E-7E2E-4408-94DF-2AE3C8B5FE84}"/>
          </ac:picMkLst>
        </pc:picChg>
        <pc:picChg chg="add mod">
          <ac:chgData name="Phillips, Steven" userId="bf4ccf36-ab51-4fc2-b3e6-9277e4275dfc" providerId="ADAL" clId="{ED24F7F9-FF32-47DB-8BD0-453C13D21334}" dt="2025-10-18T11:42:40.146" v="760" actId="14100"/>
          <ac:picMkLst>
            <pc:docMk/>
            <pc:sldMk cId="603178623" sldId="4114"/>
            <ac:picMk id="37" creationId="{25DE0F50-B87C-260E-E50F-BB46376E1135}"/>
          </ac:picMkLst>
        </pc:picChg>
        <pc:picChg chg="add mod">
          <ac:chgData name="Phillips, Steven" userId="bf4ccf36-ab51-4fc2-b3e6-9277e4275dfc" providerId="ADAL" clId="{ED24F7F9-FF32-47DB-8BD0-453C13D21334}" dt="2025-10-18T11:43:14.522" v="767" actId="1076"/>
          <ac:picMkLst>
            <pc:docMk/>
            <pc:sldMk cId="603178623" sldId="4114"/>
            <ac:picMk id="39" creationId="{D067DF49-62D8-F3A6-0D68-BE031E4D45CE}"/>
          </ac:picMkLst>
        </pc:picChg>
        <pc:picChg chg="del">
          <ac:chgData name="Phillips, Steven" userId="bf4ccf36-ab51-4fc2-b3e6-9277e4275dfc" providerId="ADAL" clId="{ED24F7F9-FF32-47DB-8BD0-453C13D21334}" dt="2025-10-18T11:36:56.757" v="663" actId="478"/>
          <ac:picMkLst>
            <pc:docMk/>
            <pc:sldMk cId="603178623" sldId="4114"/>
            <ac:picMk id="1026" creationId="{D9137553-0A1F-51D4-5908-4EBD75F73616}"/>
          </ac:picMkLst>
        </pc:picChg>
        <pc:picChg chg="del">
          <ac:chgData name="Phillips, Steven" userId="bf4ccf36-ab51-4fc2-b3e6-9277e4275dfc" providerId="ADAL" clId="{ED24F7F9-FF32-47DB-8BD0-453C13D21334}" dt="2025-10-18T11:36:58.382" v="666" actId="478"/>
          <ac:picMkLst>
            <pc:docMk/>
            <pc:sldMk cId="603178623" sldId="4114"/>
            <ac:picMk id="1030" creationId="{2812D644-61D1-022E-A7E5-D455BA43377D}"/>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D547F4C-A326-47E9-9F7E-EAE16A414E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5BD3E89C-3B7C-47B8-ACB5-9BFEDDBCD2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6C167D-FCD0-4E65-A7BF-32B7CD5350DF}" type="datetimeFigureOut">
              <a:rPr lang="en-GB" smtClean="0"/>
              <a:t>19/10/2025</a:t>
            </a:fld>
            <a:endParaRPr lang="en-GB"/>
          </a:p>
        </p:txBody>
      </p:sp>
      <p:sp>
        <p:nvSpPr>
          <p:cNvPr id="4" name="Footer Placeholder 3">
            <a:extLst>
              <a:ext uri="{FF2B5EF4-FFF2-40B4-BE49-F238E27FC236}">
                <a16:creationId xmlns:a16="http://schemas.microsoft.com/office/drawing/2014/main" id="{94D1655E-94A7-43D2-8464-54901AC4C05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E7FAE1E1-A802-4480-B6D8-4235C40BB22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70C6F24-FC7E-45FC-A268-54DD7930A124}" type="slidenum">
              <a:rPr lang="en-GB" smtClean="0"/>
              <a:t>‹#›</a:t>
            </a:fld>
            <a:endParaRPr lang="en-GB"/>
          </a:p>
        </p:txBody>
      </p:sp>
    </p:spTree>
    <p:extLst>
      <p:ext uri="{BB962C8B-B14F-4D97-AF65-F5344CB8AC3E}">
        <p14:creationId xmlns:p14="http://schemas.microsoft.com/office/powerpoint/2010/main" val="2912993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6D0316-834C-49DE-AC4F-E9C463D30DE9}" type="datetimeFigureOut">
              <a:rPr lang="en-GB" smtClean="0"/>
              <a:t>19/10/2025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3448B0-B582-45A7-ACEB-E776613E81C0}" type="slidenum">
              <a:rPr lang="en-GB" smtClean="0"/>
              <a:t>‹#›</a:t>
            </a:fld>
            <a:endParaRPr lang="en-GB"/>
          </a:p>
        </p:txBody>
      </p:sp>
    </p:spTree>
    <p:extLst>
      <p:ext uri="{BB962C8B-B14F-4D97-AF65-F5344CB8AC3E}">
        <p14:creationId xmlns:p14="http://schemas.microsoft.com/office/powerpoint/2010/main" val="1556363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Fire exits, sign in sheet if you haven’t done so already, we do have a question and answer session at the end but please do ask questions as we go along, please put you hand up if you have any thing to ask. If you are hear with us online, you can use the chat function which we will try and monitor or put your virtual hand up. We haven’t done a </a:t>
            </a:r>
            <a:r>
              <a:rPr lang="en-GB" dirty="0" err="1"/>
              <a:t>hyrid</a:t>
            </a:r>
            <a:r>
              <a:rPr lang="en-GB" dirty="0"/>
              <a:t> meeting before and we haven’t done a face to face for some time so it’s a bit of a learning curve, we are trying some new things so please be patient with us.  </a:t>
            </a:r>
          </a:p>
        </p:txBody>
      </p:sp>
      <p:sp>
        <p:nvSpPr>
          <p:cNvPr id="4" name="Slide Number Placeholder 3"/>
          <p:cNvSpPr>
            <a:spLocks noGrp="1"/>
          </p:cNvSpPr>
          <p:nvPr>
            <p:ph type="sldNum" sz="quarter" idx="5"/>
          </p:nvPr>
        </p:nvSpPr>
        <p:spPr/>
        <p:txBody>
          <a:bodyPr/>
          <a:lstStyle/>
          <a:p>
            <a:fld id="{C83448B0-B582-45A7-ACEB-E776613E81C0}" type="slidenum">
              <a:rPr lang="en-GB" smtClean="0"/>
              <a:t>2</a:t>
            </a:fld>
            <a:endParaRPr lang="en-GB"/>
          </a:p>
        </p:txBody>
      </p:sp>
    </p:spTree>
    <p:extLst>
      <p:ext uri="{BB962C8B-B14F-4D97-AF65-F5344CB8AC3E}">
        <p14:creationId xmlns:p14="http://schemas.microsoft.com/office/powerpoint/2010/main" val="3907964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6 area inspectors cover the whole of the South Norfolk and Broadland and three dogs can cover the whole of Norfolk and Suffolk so not quite</a:t>
            </a:r>
          </a:p>
          <a:p>
            <a:r>
              <a:rPr lang="en-GB" dirty="0"/>
              <a:t> as good as that sounds.</a:t>
            </a:r>
          </a:p>
          <a:p>
            <a:r>
              <a:rPr lang="en-GB" dirty="0"/>
              <a:t>Police stations are operational, they are used, just not open to the public like an old fashioned police station. There is a yellow phone which can be used 24/7 and goes through to our control room. If anyone is there they will usually speak to you if they are available to do so.  </a:t>
            </a:r>
          </a:p>
        </p:txBody>
      </p:sp>
      <p:sp>
        <p:nvSpPr>
          <p:cNvPr id="4" name="Slide Number Placeholder 3"/>
          <p:cNvSpPr>
            <a:spLocks noGrp="1"/>
          </p:cNvSpPr>
          <p:nvPr>
            <p:ph type="sldNum" sz="quarter" idx="5"/>
          </p:nvPr>
        </p:nvSpPr>
        <p:spPr/>
        <p:txBody>
          <a:bodyPr/>
          <a:lstStyle/>
          <a:p>
            <a:fld id="{C83448B0-B582-45A7-ACEB-E776613E81C0}" type="slidenum">
              <a:rPr lang="en-GB" smtClean="0"/>
              <a:t>6</a:t>
            </a:fld>
            <a:endParaRPr lang="en-GB"/>
          </a:p>
        </p:txBody>
      </p:sp>
    </p:spTree>
    <p:extLst>
      <p:ext uri="{BB962C8B-B14F-4D97-AF65-F5344CB8AC3E}">
        <p14:creationId xmlns:p14="http://schemas.microsoft.com/office/powerpoint/2010/main" val="3879465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above</a:t>
            </a:r>
          </a:p>
        </p:txBody>
      </p:sp>
      <p:sp>
        <p:nvSpPr>
          <p:cNvPr id="4" name="Slide Number Placeholder 3"/>
          <p:cNvSpPr>
            <a:spLocks noGrp="1"/>
          </p:cNvSpPr>
          <p:nvPr>
            <p:ph type="sldNum" sz="quarter" idx="5"/>
          </p:nvPr>
        </p:nvSpPr>
        <p:spPr/>
        <p:txBody>
          <a:bodyPr/>
          <a:lstStyle/>
          <a:p>
            <a:fld id="{C83448B0-B582-45A7-ACEB-E776613E81C0}" type="slidenum">
              <a:rPr lang="en-GB" smtClean="0"/>
              <a:t>7</a:t>
            </a:fld>
            <a:endParaRPr lang="en-GB"/>
          </a:p>
        </p:txBody>
      </p:sp>
    </p:spTree>
    <p:extLst>
      <p:ext uri="{BB962C8B-B14F-4D97-AF65-F5344CB8AC3E}">
        <p14:creationId xmlns:p14="http://schemas.microsoft.com/office/powerpoint/2010/main" val="4010508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83448B0-B582-45A7-ACEB-E776613E81C0}" type="slidenum">
              <a:rPr lang="en-GB" smtClean="0"/>
              <a:t>8</a:t>
            </a:fld>
            <a:endParaRPr lang="en-GB"/>
          </a:p>
        </p:txBody>
      </p:sp>
    </p:spTree>
    <p:extLst>
      <p:ext uri="{BB962C8B-B14F-4D97-AF65-F5344CB8AC3E}">
        <p14:creationId xmlns:p14="http://schemas.microsoft.com/office/powerpoint/2010/main" val="931728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83448B0-B582-45A7-ACEB-E776613E81C0}" type="slidenum">
              <a:rPr lang="en-GB" smtClean="0"/>
              <a:t>18</a:t>
            </a:fld>
            <a:endParaRPr lang="en-GB"/>
          </a:p>
        </p:txBody>
      </p:sp>
    </p:spTree>
    <p:extLst>
      <p:ext uri="{BB962C8B-B14F-4D97-AF65-F5344CB8AC3E}">
        <p14:creationId xmlns:p14="http://schemas.microsoft.com/office/powerpoint/2010/main" val="606450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the public think about us is really important, the above is based off a fairly small group of people we have spoken too in the past three months and may not reflect the true feeling, we are always grateful for feedback both positive and negative, we can only deal with your concerns if you tell us about. We are reliant on our communities working with us which leads nicely onto our next two slides. </a:t>
            </a:r>
          </a:p>
        </p:txBody>
      </p:sp>
      <p:sp>
        <p:nvSpPr>
          <p:cNvPr id="4" name="Slide Number Placeholder 3"/>
          <p:cNvSpPr>
            <a:spLocks noGrp="1"/>
          </p:cNvSpPr>
          <p:nvPr>
            <p:ph type="sldNum" sz="quarter" idx="5"/>
          </p:nvPr>
        </p:nvSpPr>
        <p:spPr/>
        <p:txBody>
          <a:bodyPr/>
          <a:lstStyle/>
          <a:p>
            <a:fld id="{C83448B0-B582-45A7-ACEB-E776613E81C0}" type="slidenum">
              <a:rPr lang="en-GB" smtClean="0"/>
              <a:t>19</a:t>
            </a:fld>
            <a:endParaRPr lang="en-GB"/>
          </a:p>
        </p:txBody>
      </p:sp>
    </p:spTree>
    <p:extLst>
      <p:ext uri="{BB962C8B-B14F-4D97-AF65-F5344CB8AC3E}">
        <p14:creationId xmlns:p14="http://schemas.microsoft.com/office/powerpoint/2010/main" val="268546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have a feedback form if you wish to complete this after, or we will be around to have a chat with or you can email us with any feedback, comments or concerns… details on next slide. </a:t>
            </a:r>
          </a:p>
        </p:txBody>
      </p:sp>
      <p:sp>
        <p:nvSpPr>
          <p:cNvPr id="4" name="Slide Number Placeholder 3"/>
          <p:cNvSpPr>
            <a:spLocks noGrp="1"/>
          </p:cNvSpPr>
          <p:nvPr>
            <p:ph type="sldNum" sz="quarter" idx="5"/>
          </p:nvPr>
        </p:nvSpPr>
        <p:spPr/>
        <p:txBody>
          <a:bodyPr/>
          <a:lstStyle/>
          <a:p>
            <a:fld id="{C83448B0-B582-45A7-ACEB-E776613E81C0}" type="slidenum">
              <a:rPr lang="en-GB" smtClean="0"/>
              <a:t>25</a:t>
            </a:fld>
            <a:endParaRPr lang="en-GB"/>
          </a:p>
        </p:txBody>
      </p:sp>
    </p:spTree>
    <p:extLst>
      <p:ext uri="{BB962C8B-B14F-4D97-AF65-F5344CB8AC3E}">
        <p14:creationId xmlns:p14="http://schemas.microsoft.com/office/powerpoint/2010/main" val="25895192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will leave </a:t>
            </a:r>
          </a:p>
        </p:txBody>
      </p:sp>
      <p:sp>
        <p:nvSpPr>
          <p:cNvPr id="4" name="Slide Number Placeholder 3"/>
          <p:cNvSpPr>
            <a:spLocks noGrp="1"/>
          </p:cNvSpPr>
          <p:nvPr>
            <p:ph type="sldNum" sz="quarter" idx="5"/>
          </p:nvPr>
        </p:nvSpPr>
        <p:spPr/>
        <p:txBody>
          <a:bodyPr/>
          <a:lstStyle/>
          <a:p>
            <a:fld id="{C83448B0-B582-45A7-ACEB-E776613E81C0}" type="slidenum">
              <a:rPr lang="en-GB" smtClean="0"/>
              <a:t>26</a:t>
            </a:fld>
            <a:endParaRPr lang="en-GB"/>
          </a:p>
        </p:txBody>
      </p:sp>
    </p:spTree>
    <p:extLst>
      <p:ext uri="{BB962C8B-B14F-4D97-AF65-F5344CB8AC3E}">
        <p14:creationId xmlns:p14="http://schemas.microsoft.com/office/powerpoint/2010/main" val="22544241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CE303B3-FA92-4F34-A8C3-B0E0805219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9218" y="5671312"/>
            <a:ext cx="1907261" cy="921136"/>
          </a:xfrm>
          <a:prstGeom prst="rect">
            <a:avLst/>
          </a:prstGeom>
        </p:spPr>
      </p:pic>
      <p:pic>
        <p:nvPicPr>
          <p:cNvPr id="10" name="Picture 9" descr="Text&#10;&#10;Description automatically generated">
            <a:extLst>
              <a:ext uri="{FF2B5EF4-FFF2-40B4-BE49-F238E27FC236}">
                <a16:creationId xmlns:a16="http://schemas.microsoft.com/office/drawing/2014/main" id="{44A9AB15-9DA7-463B-96ED-27C38DC3699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87735" y="5884862"/>
            <a:ext cx="1208567" cy="752094"/>
          </a:xfrm>
          <a:prstGeom prst="rect">
            <a:avLst/>
          </a:prstGeom>
        </p:spPr>
      </p:pic>
      <p:sp>
        <p:nvSpPr>
          <p:cNvPr id="11" name="TextBox 10">
            <a:extLst>
              <a:ext uri="{FF2B5EF4-FFF2-40B4-BE49-F238E27FC236}">
                <a16:creationId xmlns:a16="http://schemas.microsoft.com/office/drawing/2014/main" id="{E02DB284-DDDF-4A69-849F-AB62A540D089}"/>
              </a:ext>
            </a:extLst>
          </p:cNvPr>
          <p:cNvSpPr txBox="1"/>
          <p:nvPr userDrawn="1"/>
        </p:nvSpPr>
        <p:spPr>
          <a:xfrm>
            <a:off x="5288242" y="6131880"/>
            <a:ext cx="1615516" cy="369332"/>
          </a:xfrm>
          <a:prstGeom prst="rect">
            <a:avLst/>
          </a:prstGeom>
          <a:noFill/>
        </p:spPr>
        <p:txBody>
          <a:bodyPr wrap="square" rtlCol="0">
            <a:spAutoFit/>
          </a:bodyPr>
          <a:lstStyle/>
          <a:p>
            <a:pPr algn="ctr"/>
            <a:r>
              <a:rPr lang="en-GB" b="1" dirty="0">
                <a:solidFill>
                  <a:schemeClr val="bg1"/>
                </a:solidFill>
                <a:latin typeface="Arial" panose="020B0604020202020204" pitchFamily="34" charset="0"/>
                <a:cs typeface="Arial" panose="020B0604020202020204" pitchFamily="34" charset="0"/>
              </a:rPr>
              <a:t>OFFICIAL</a:t>
            </a:r>
          </a:p>
        </p:txBody>
      </p:sp>
      <p:sp>
        <p:nvSpPr>
          <p:cNvPr id="3" name="Text Placeholder 2">
            <a:extLst>
              <a:ext uri="{FF2B5EF4-FFF2-40B4-BE49-F238E27FC236}">
                <a16:creationId xmlns:a16="http://schemas.microsoft.com/office/drawing/2014/main" id="{C10D1CA2-3409-41C7-8054-FF693A165E4F}"/>
              </a:ext>
            </a:extLst>
          </p:cNvPr>
          <p:cNvSpPr>
            <a:spLocks noGrp="1"/>
          </p:cNvSpPr>
          <p:nvPr>
            <p:ph type="body" sz="quarter" idx="10" hasCustomPrompt="1"/>
          </p:nvPr>
        </p:nvSpPr>
        <p:spPr>
          <a:xfrm>
            <a:off x="835587" y="2112640"/>
            <a:ext cx="5595937" cy="769937"/>
          </a:xfrm>
          <a:prstGeom prst="rect">
            <a:avLst/>
          </a:prstGeom>
        </p:spPr>
        <p:txBody>
          <a:bodyPr/>
          <a:lstStyle>
            <a:lvl1pPr marL="0" indent="0">
              <a:buNone/>
              <a:defRPr sz="4400" b="1" cap="all" baseline="0">
                <a:solidFill>
                  <a:schemeClr val="bg1"/>
                </a:solidFill>
                <a:latin typeface="Segoe UI" panose="020B0502040204020203" pitchFamily="34" charset="0"/>
                <a:cs typeface="Segoe UI" panose="020B0502040204020203" pitchFamily="34" charset="0"/>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dirty="0"/>
              <a:t>POWERPOINT TITLE</a:t>
            </a:r>
          </a:p>
        </p:txBody>
      </p:sp>
      <p:sp>
        <p:nvSpPr>
          <p:cNvPr id="12" name="Text Placeholder 11">
            <a:extLst>
              <a:ext uri="{FF2B5EF4-FFF2-40B4-BE49-F238E27FC236}">
                <a16:creationId xmlns:a16="http://schemas.microsoft.com/office/drawing/2014/main" id="{2BF8A032-B436-4660-9899-7589AE66E0AF}"/>
              </a:ext>
            </a:extLst>
          </p:cNvPr>
          <p:cNvSpPr>
            <a:spLocks noGrp="1"/>
          </p:cNvSpPr>
          <p:nvPr>
            <p:ph type="body" sz="quarter" idx="12" hasCustomPrompt="1"/>
          </p:nvPr>
        </p:nvSpPr>
        <p:spPr>
          <a:xfrm>
            <a:off x="835587" y="3105719"/>
            <a:ext cx="4264025" cy="474662"/>
          </a:xfrm>
          <a:prstGeom prst="rect">
            <a:avLst/>
          </a:prstGeom>
        </p:spPr>
        <p:txBody>
          <a:bodyPr/>
          <a:lstStyle>
            <a:lvl1pPr marL="0" indent="0">
              <a:buNone/>
              <a:defRPr sz="2000" cap="all" baseline="0">
                <a:solidFill>
                  <a:srgbClr val="DB0080"/>
                </a:solidFill>
              </a:defRPr>
            </a:lvl1pPr>
          </a:lstStyle>
          <a:p>
            <a:pPr lvl="0"/>
            <a:r>
              <a:rPr lang="en-US" dirty="0"/>
              <a:t>PRESENTER</a:t>
            </a:r>
            <a:endParaRPr lang="en-GB" dirty="0"/>
          </a:p>
        </p:txBody>
      </p:sp>
    </p:spTree>
    <p:extLst>
      <p:ext uri="{BB962C8B-B14F-4D97-AF65-F5344CB8AC3E}">
        <p14:creationId xmlns:p14="http://schemas.microsoft.com/office/powerpoint/2010/main" val="3628260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EFAFD1E-150C-4512-8BE8-C5F887AC60B3}"/>
              </a:ext>
            </a:extLst>
          </p:cNvPr>
          <p:cNvSpPr>
            <a:spLocks noGrp="1"/>
          </p:cNvSpPr>
          <p:nvPr>
            <p:ph type="body" sz="quarter" idx="10" hasCustomPrompt="1"/>
          </p:nvPr>
        </p:nvSpPr>
        <p:spPr>
          <a:xfrm>
            <a:off x="3514725" y="2932906"/>
            <a:ext cx="5162550" cy="992187"/>
          </a:xfrm>
          <a:prstGeom prst="rect">
            <a:avLst/>
          </a:prstGeom>
          <a:ln>
            <a:solidFill>
              <a:schemeClr val="bg1"/>
            </a:solidFill>
          </a:ln>
        </p:spPr>
        <p:txBody>
          <a:bodyPr anchor="ctr"/>
          <a:lstStyle>
            <a:lvl1pPr marL="0" indent="0" algn="ctr">
              <a:buNone/>
              <a:defRPr sz="4400" b="1">
                <a:solidFill>
                  <a:schemeClr val="bg1"/>
                </a:solidFill>
                <a:latin typeface="Segoe UI" panose="020B0502040204020203" pitchFamily="34" charset="0"/>
                <a:cs typeface="Segoe UI" panose="020B0502040204020203" pitchFamily="34" charset="0"/>
              </a:defRPr>
            </a:lvl1pPr>
          </a:lstStyle>
          <a:p>
            <a:pPr lvl="0"/>
            <a:r>
              <a:rPr lang="en-US" dirty="0"/>
              <a:t>Section title</a:t>
            </a:r>
            <a:endParaRPr lang="en-GB" dirty="0"/>
          </a:p>
        </p:txBody>
      </p:sp>
    </p:spTree>
    <p:extLst>
      <p:ext uri="{BB962C8B-B14F-4D97-AF65-F5344CB8AC3E}">
        <p14:creationId xmlns:p14="http://schemas.microsoft.com/office/powerpoint/2010/main" val="983411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Full Pag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220877AC-DF05-4A45-8C61-866D7DA881FF}"/>
              </a:ext>
            </a:extLst>
          </p:cNvPr>
          <p:cNvSpPr/>
          <p:nvPr userDrawn="1"/>
        </p:nvSpPr>
        <p:spPr>
          <a:xfrm>
            <a:off x="0" y="5663821"/>
            <a:ext cx="12192000" cy="1194179"/>
          </a:xfrm>
          <a:prstGeom prst="rect">
            <a:avLst/>
          </a:prstGeom>
          <a:solidFill>
            <a:srgbClr val="373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a:extLst>
              <a:ext uri="{FF2B5EF4-FFF2-40B4-BE49-F238E27FC236}">
                <a16:creationId xmlns:a16="http://schemas.microsoft.com/office/drawing/2014/main" id="{9FDC655D-A157-40A1-A5A9-EAB5AA75E531}"/>
              </a:ext>
            </a:extLst>
          </p:cNvPr>
          <p:cNvSpPr>
            <a:spLocks noGrp="1"/>
          </p:cNvSpPr>
          <p:nvPr>
            <p:ph type="body" sz="quarter" idx="10"/>
          </p:nvPr>
        </p:nvSpPr>
        <p:spPr>
          <a:xfrm>
            <a:off x="95250" y="152400"/>
            <a:ext cx="11982450" cy="485775"/>
          </a:xfrm>
          <a:prstGeom prst="rect">
            <a:avLst/>
          </a:prstGeom>
        </p:spPr>
        <p:txBody>
          <a:bodyPr/>
          <a:lstStyle>
            <a:lvl1pPr marL="0" indent="0" algn="ctr">
              <a:buNone/>
              <a:defRPr sz="2400" b="1" cap="all" baseline="0">
                <a:solidFill>
                  <a:schemeClr val="bg1"/>
                </a:solidFill>
                <a:latin typeface="Segoe UI" panose="020B0502040204020203" pitchFamily="34" charset="0"/>
                <a:cs typeface="Segoe UI" panose="020B0502040204020203" pitchFamily="34" charset="0"/>
              </a:defRPr>
            </a:lvl1pPr>
            <a:lvl2pPr algn="ctr">
              <a:defRPr sz="2400">
                <a:solidFill>
                  <a:schemeClr val="bg1"/>
                </a:solidFill>
                <a:latin typeface="Segoe UI" panose="020B0502040204020203" pitchFamily="34" charset="0"/>
                <a:cs typeface="Segoe UI" panose="020B0502040204020203" pitchFamily="34" charset="0"/>
              </a:defRPr>
            </a:lvl2pPr>
            <a:lvl3pPr algn="ctr">
              <a:defRPr sz="2400">
                <a:solidFill>
                  <a:schemeClr val="bg1"/>
                </a:solidFill>
                <a:latin typeface="Segoe UI" panose="020B0502040204020203" pitchFamily="34" charset="0"/>
                <a:cs typeface="Segoe UI" panose="020B0502040204020203" pitchFamily="34" charset="0"/>
              </a:defRPr>
            </a:lvl3pPr>
            <a:lvl4pPr algn="ctr">
              <a:defRPr sz="2400">
                <a:solidFill>
                  <a:schemeClr val="bg1"/>
                </a:solidFill>
                <a:latin typeface="Segoe UI" panose="020B0502040204020203" pitchFamily="34" charset="0"/>
                <a:cs typeface="Segoe UI" panose="020B0502040204020203" pitchFamily="34" charset="0"/>
              </a:defRPr>
            </a:lvl4pPr>
            <a:lvl5pPr algn="ctr">
              <a:defRPr sz="2400">
                <a:solidFill>
                  <a:schemeClr val="bg1"/>
                </a:solidFill>
                <a:latin typeface="Segoe UI" panose="020B0502040204020203" pitchFamily="34" charset="0"/>
                <a:cs typeface="Segoe UI" panose="020B0502040204020203" pitchFamily="34" charset="0"/>
              </a:defRPr>
            </a:lvl5pPr>
          </a:lstStyle>
          <a:p>
            <a:pPr lvl="0"/>
            <a:r>
              <a:rPr lang="en-US"/>
              <a:t>Click to edit Master text styles</a:t>
            </a:r>
          </a:p>
        </p:txBody>
      </p:sp>
      <p:sp>
        <p:nvSpPr>
          <p:cNvPr id="25" name="Text Placeholder 24">
            <a:extLst>
              <a:ext uri="{FF2B5EF4-FFF2-40B4-BE49-F238E27FC236}">
                <a16:creationId xmlns:a16="http://schemas.microsoft.com/office/drawing/2014/main" id="{FC616409-D2A7-4C66-9268-34D2E876F2B8}"/>
              </a:ext>
            </a:extLst>
          </p:cNvPr>
          <p:cNvSpPr>
            <a:spLocks noGrp="1"/>
          </p:cNvSpPr>
          <p:nvPr>
            <p:ph type="body" sz="quarter" idx="11"/>
          </p:nvPr>
        </p:nvSpPr>
        <p:spPr>
          <a:xfrm>
            <a:off x="95250" y="800100"/>
            <a:ext cx="11982450" cy="5034672"/>
          </a:xfrm>
          <a:prstGeom prst="rect">
            <a:avLst/>
          </a:prstGeom>
        </p:spPr>
        <p:txBody>
          <a:bodyPr/>
          <a:lstStyle>
            <a:lvl1pPr>
              <a:defRPr b="0">
                <a:solidFill>
                  <a:schemeClr val="bg1"/>
                </a:solidFill>
                <a:latin typeface="Segoe UI" panose="020B0502040204020203" pitchFamily="34" charset="0"/>
                <a:cs typeface="Segoe UI" panose="020B0502040204020203" pitchFamily="34" charset="0"/>
              </a:defRPr>
            </a:lvl1pPr>
            <a:lvl2pPr>
              <a:defRPr b="0">
                <a:solidFill>
                  <a:schemeClr val="bg1"/>
                </a:solidFill>
                <a:latin typeface="Segoe UI" panose="020B0502040204020203" pitchFamily="34" charset="0"/>
                <a:cs typeface="Segoe UI" panose="020B0502040204020203" pitchFamily="34" charset="0"/>
              </a:defRPr>
            </a:lvl2pPr>
            <a:lvl3pPr>
              <a:defRPr b="0">
                <a:solidFill>
                  <a:schemeClr val="bg1"/>
                </a:solidFill>
                <a:latin typeface="Segoe UI" panose="020B0502040204020203" pitchFamily="34" charset="0"/>
                <a:cs typeface="Segoe UI" panose="020B0502040204020203" pitchFamily="34" charset="0"/>
              </a:defRPr>
            </a:lvl3pPr>
            <a:lvl4pPr>
              <a:defRPr b="0">
                <a:solidFill>
                  <a:schemeClr val="bg1"/>
                </a:solidFill>
                <a:latin typeface="Segoe UI" panose="020B0502040204020203" pitchFamily="34" charset="0"/>
                <a:cs typeface="Segoe UI" panose="020B0502040204020203" pitchFamily="34" charset="0"/>
              </a:defRPr>
            </a:lvl4pPr>
            <a:lvl5pPr>
              <a:defRPr b="0">
                <a:solidFill>
                  <a:schemeClr val="bg1"/>
                </a:solidFill>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TextBox 22">
            <a:extLst>
              <a:ext uri="{FF2B5EF4-FFF2-40B4-BE49-F238E27FC236}">
                <a16:creationId xmlns:a16="http://schemas.microsoft.com/office/drawing/2014/main" id="{C4E89F6F-2FF3-4DA3-9B77-C57C4704E57F}"/>
              </a:ext>
            </a:extLst>
          </p:cNvPr>
          <p:cNvSpPr txBox="1"/>
          <p:nvPr userDrawn="1"/>
        </p:nvSpPr>
        <p:spPr>
          <a:xfrm>
            <a:off x="221665" y="6236897"/>
            <a:ext cx="4784880" cy="276999"/>
          </a:xfrm>
          <a:prstGeom prst="rect">
            <a:avLst/>
          </a:prstGeom>
          <a:noFill/>
        </p:spPr>
        <p:txBody>
          <a:bodyPr wrap="square" rtlCol="0">
            <a:spAutoFit/>
          </a:bodyPr>
          <a:lstStyle/>
          <a:p>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supportive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professional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integrity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respect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impartial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transparent</a:t>
            </a:r>
          </a:p>
        </p:txBody>
      </p:sp>
      <p:pic>
        <p:nvPicPr>
          <p:cNvPr id="24" name="Picture 23" descr="Text&#10;&#10;Description automatically generated">
            <a:extLst>
              <a:ext uri="{FF2B5EF4-FFF2-40B4-BE49-F238E27FC236}">
                <a16:creationId xmlns:a16="http://schemas.microsoft.com/office/drawing/2014/main" id="{B3B88A05-1AF7-4F81-B236-1A0F0FFE0B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87735" y="6085785"/>
            <a:ext cx="1208567" cy="752094"/>
          </a:xfrm>
          <a:prstGeom prst="rect">
            <a:avLst/>
          </a:prstGeom>
        </p:spPr>
      </p:pic>
      <p:cxnSp>
        <p:nvCxnSpPr>
          <p:cNvPr id="3" name="Straight Connector 2">
            <a:extLst>
              <a:ext uri="{FF2B5EF4-FFF2-40B4-BE49-F238E27FC236}">
                <a16:creationId xmlns:a16="http://schemas.microsoft.com/office/drawing/2014/main" id="{13354CE9-253F-47DA-B9D4-21A45A8C934E}"/>
              </a:ext>
            </a:extLst>
          </p:cNvPr>
          <p:cNvCxnSpPr/>
          <p:nvPr userDrawn="1"/>
        </p:nvCxnSpPr>
        <p:spPr>
          <a:xfrm>
            <a:off x="0" y="5960278"/>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0126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Half Page">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FC616409-D2A7-4C66-9268-34D2E876F2B8}"/>
              </a:ext>
            </a:extLst>
          </p:cNvPr>
          <p:cNvSpPr>
            <a:spLocks noGrp="1"/>
          </p:cNvSpPr>
          <p:nvPr>
            <p:ph type="body" sz="quarter" idx="11"/>
          </p:nvPr>
        </p:nvSpPr>
        <p:spPr>
          <a:xfrm>
            <a:off x="95250" y="800099"/>
            <a:ext cx="11982450" cy="1828801"/>
          </a:xfrm>
          <a:prstGeom prst="rect">
            <a:avLst/>
          </a:prstGeom>
        </p:spPr>
        <p:txBody>
          <a:bodyPr/>
          <a:lstStyle>
            <a:lvl1pPr>
              <a:defRPr b="0">
                <a:solidFill>
                  <a:schemeClr val="bg1"/>
                </a:solidFill>
                <a:latin typeface="Segoe UI" panose="020B0502040204020203" pitchFamily="34" charset="0"/>
                <a:cs typeface="Segoe UI" panose="020B0502040204020203" pitchFamily="34" charset="0"/>
              </a:defRPr>
            </a:lvl1pPr>
            <a:lvl2pPr>
              <a:defRPr b="0">
                <a:solidFill>
                  <a:schemeClr val="bg1"/>
                </a:solidFill>
                <a:latin typeface="Segoe UI" panose="020B0502040204020203" pitchFamily="34" charset="0"/>
                <a:cs typeface="Segoe UI" panose="020B0502040204020203" pitchFamily="34" charset="0"/>
              </a:defRPr>
            </a:lvl2pPr>
            <a:lvl3pPr>
              <a:defRPr b="0">
                <a:solidFill>
                  <a:schemeClr val="bg1"/>
                </a:solidFill>
                <a:latin typeface="Segoe UI" panose="020B0502040204020203" pitchFamily="34" charset="0"/>
                <a:cs typeface="Segoe UI" panose="020B0502040204020203" pitchFamily="34" charset="0"/>
              </a:defRPr>
            </a:lvl3pPr>
            <a:lvl4pPr>
              <a:defRPr b="0">
                <a:solidFill>
                  <a:schemeClr val="bg1"/>
                </a:solidFill>
                <a:latin typeface="Segoe UI" panose="020B0502040204020203" pitchFamily="34" charset="0"/>
                <a:cs typeface="Segoe UI" panose="020B0502040204020203" pitchFamily="34" charset="0"/>
              </a:defRPr>
            </a:lvl4pPr>
            <a:lvl5pPr>
              <a:defRPr b="0">
                <a:solidFill>
                  <a:schemeClr val="bg1"/>
                </a:solidFill>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10">
            <a:extLst>
              <a:ext uri="{FF2B5EF4-FFF2-40B4-BE49-F238E27FC236}">
                <a16:creationId xmlns:a16="http://schemas.microsoft.com/office/drawing/2014/main" id="{5D64CEC3-8311-438E-9234-0C22F9FB5338}"/>
              </a:ext>
            </a:extLst>
          </p:cNvPr>
          <p:cNvSpPr>
            <a:spLocks noGrp="1"/>
          </p:cNvSpPr>
          <p:nvPr>
            <p:ph type="body" sz="quarter" idx="10"/>
          </p:nvPr>
        </p:nvSpPr>
        <p:spPr>
          <a:xfrm>
            <a:off x="95250" y="152400"/>
            <a:ext cx="11982450" cy="485775"/>
          </a:xfrm>
          <a:prstGeom prst="rect">
            <a:avLst/>
          </a:prstGeom>
        </p:spPr>
        <p:txBody>
          <a:bodyPr/>
          <a:lstStyle>
            <a:lvl1pPr marL="0" indent="0" algn="ctr">
              <a:buNone/>
              <a:defRPr sz="2400" b="1" cap="all" baseline="0">
                <a:solidFill>
                  <a:schemeClr val="bg1"/>
                </a:solidFill>
                <a:latin typeface="Segoe UI" panose="020B0502040204020203" pitchFamily="34" charset="0"/>
                <a:cs typeface="Segoe UI" panose="020B0502040204020203" pitchFamily="34" charset="0"/>
              </a:defRPr>
            </a:lvl1pPr>
            <a:lvl2pPr algn="ctr">
              <a:defRPr sz="2400">
                <a:solidFill>
                  <a:schemeClr val="bg1"/>
                </a:solidFill>
                <a:latin typeface="Segoe UI" panose="020B0502040204020203" pitchFamily="34" charset="0"/>
                <a:cs typeface="Segoe UI" panose="020B0502040204020203" pitchFamily="34" charset="0"/>
              </a:defRPr>
            </a:lvl2pPr>
            <a:lvl3pPr algn="ctr">
              <a:defRPr sz="2400">
                <a:solidFill>
                  <a:schemeClr val="bg1"/>
                </a:solidFill>
                <a:latin typeface="Segoe UI" panose="020B0502040204020203" pitchFamily="34" charset="0"/>
                <a:cs typeface="Segoe UI" panose="020B0502040204020203" pitchFamily="34" charset="0"/>
              </a:defRPr>
            </a:lvl3pPr>
            <a:lvl4pPr algn="ctr">
              <a:defRPr sz="2400">
                <a:solidFill>
                  <a:schemeClr val="bg1"/>
                </a:solidFill>
                <a:latin typeface="Segoe UI" panose="020B0502040204020203" pitchFamily="34" charset="0"/>
                <a:cs typeface="Segoe UI" panose="020B0502040204020203" pitchFamily="34" charset="0"/>
              </a:defRPr>
            </a:lvl4pPr>
            <a:lvl5pPr algn="ctr">
              <a:defRPr sz="2400">
                <a:solidFill>
                  <a:schemeClr val="bg1"/>
                </a:solidFill>
                <a:latin typeface="Segoe UI" panose="020B0502040204020203" pitchFamily="34" charset="0"/>
                <a:cs typeface="Segoe UI" panose="020B0502040204020203" pitchFamily="34" charset="0"/>
              </a:defRPr>
            </a:lvl5pPr>
          </a:lstStyle>
          <a:p>
            <a:pPr lvl="0"/>
            <a:r>
              <a:rPr lang="en-US"/>
              <a:t>Click to edit Master text styles</a:t>
            </a:r>
          </a:p>
        </p:txBody>
      </p:sp>
      <p:sp>
        <p:nvSpPr>
          <p:cNvPr id="23" name="TextBox 22">
            <a:extLst>
              <a:ext uri="{FF2B5EF4-FFF2-40B4-BE49-F238E27FC236}">
                <a16:creationId xmlns:a16="http://schemas.microsoft.com/office/drawing/2014/main" id="{058A8394-69D8-419E-A295-8ED40402CE57}"/>
              </a:ext>
            </a:extLst>
          </p:cNvPr>
          <p:cNvSpPr txBox="1"/>
          <p:nvPr userDrawn="1"/>
        </p:nvSpPr>
        <p:spPr>
          <a:xfrm>
            <a:off x="221665" y="6236897"/>
            <a:ext cx="4784880" cy="276999"/>
          </a:xfrm>
          <a:prstGeom prst="rect">
            <a:avLst/>
          </a:prstGeom>
          <a:noFill/>
        </p:spPr>
        <p:txBody>
          <a:bodyPr wrap="square" rtlCol="0">
            <a:spAutoFit/>
          </a:bodyPr>
          <a:lstStyle/>
          <a:p>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supportive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professional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integrity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respect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impartial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transparent</a:t>
            </a:r>
          </a:p>
        </p:txBody>
      </p:sp>
      <p:pic>
        <p:nvPicPr>
          <p:cNvPr id="24" name="Picture 23" descr="Text&#10;&#10;Description automatically generated">
            <a:extLst>
              <a:ext uri="{FF2B5EF4-FFF2-40B4-BE49-F238E27FC236}">
                <a16:creationId xmlns:a16="http://schemas.microsoft.com/office/drawing/2014/main" id="{D712B00D-DEBE-4954-957C-D61DA2FADA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87735" y="6085785"/>
            <a:ext cx="1208567" cy="752094"/>
          </a:xfrm>
          <a:prstGeom prst="rect">
            <a:avLst/>
          </a:prstGeom>
        </p:spPr>
      </p:pic>
      <p:cxnSp>
        <p:nvCxnSpPr>
          <p:cNvPr id="26" name="Straight Connector 25">
            <a:extLst>
              <a:ext uri="{FF2B5EF4-FFF2-40B4-BE49-F238E27FC236}">
                <a16:creationId xmlns:a16="http://schemas.microsoft.com/office/drawing/2014/main" id="{5DA7B8E7-4F52-4F99-A52D-4F1C1B520E06}"/>
              </a:ext>
            </a:extLst>
          </p:cNvPr>
          <p:cNvCxnSpPr/>
          <p:nvPr userDrawn="1"/>
        </p:nvCxnSpPr>
        <p:spPr>
          <a:xfrm>
            <a:off x="0" y="5960278"/>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0344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mp; Short Intro">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FC616409-D2A7-4C66-9268-34D2E876F2B8}"/>
              </a:ext>
            </a:extLst>
          </p:cNvPr>
          <p:cNvSpPr>
            <a:spLocks noGrp="1"/>
          </p:cNvSpPr>
          <p:nvPr>
            <p:ph type="body" sz="quarter" idx="11"/>
          </p:nvPr>
        </p:nvSpPr>
        <p:spPr>
          <a:xfrm>
            <a:off x="95250" y="800099"/>
            <a:ext cx="11982450" cy="895351"/>
          </a:xfrm>
          <a:prstGeom prst="rect">
            <a:avLst/>
          </a:prstGeom>
        </p:spPr>
        <p:txBody>
          <a:bodyPr/>
          <a:lstStyle>
            <a:lvl1pPr>
              <a:defRPr b="0">
                <a:solidFill>
                  <a:schemeClr val="bg1"/>
                </a:solidFill>
                <a:latin typeface="Segoe UI" panose="020B0502040204020203" pitchFamily="34" charset="0"/>
                <a:cs typeface="Segoe UI" panose="020B0502040204020203" pitchFamily="34" charset="0"/>
              </a:defRPr>
            </a:lvl1pPr>
            <a:lvl2pPr>
              <a:defRPr b="0">
                <a:solidFill>
                  <a:schemeClr val="bg1"/>
                </a:solidFill>
                <a:latin typeface="Segoe UI" panose="020B0502040204020203" pitchFamily="34" charset="0"/>
                <a:cs typeface="Segoe UI" panose="020B0502040204020203" pitchFamily="34" charset="0"/>
              </a:defRPr>
            </a:lvl2pPr>
            <a:lvl3pPr>
              <a:defRPr b="0">
                <a:solidFill>
                  <a:schemeClr val="bg1"/>
                </a:solidFill>
                <a:latin typeface="Segoe UI" panose="020B0502040204020203" pitchFamily="34" charset="0"/>
                <a:cs typeface="Segoe UI" panose="020B0502040204020203" pitchFamily="34" charset="0"/>
              </a:defRPr>
            </a:lvl3pPr>
            <a:lvl4pPr>
              <a:defRPr b="0">
                <a:solidFill>
                  <a:schemeClr val="bg1"/>
                </a:solidFill>
                <a:latin typeface="Segoe UI" panose="020B0502040204020203" pitchFamily="34" charset="0"/>
                <a:cs typeface="Segoe UI" panose="020B0502040204020203" pitchFamily="34" charset="0"/>
              </a:defRPr>
            </a:lvl4pPr>
            <a:lvl5pPr>
              <a:defRPr b="0">
                <a:solidFill>
                  <a:schemeClr val="bg1"/>
                </a:solidFill>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p:txBody>
      </p:sp>
      <p:sp>
        <p:nvSpPr>
          <p:cNvPr id="22" name="Text Placeholder 10">
            <a:extLst>
              <a:ext uri="{FF2B5EF4-FFF2-40B4-BE49-F238E27FC236}">
                <a16:creationId xmlns:a16="http://schemas.microsoft.com/office/drawing/2014/main" id="{D82A79C1-6F14-4DCB-8BAD-C6AEBD7F605B}"/>
              </a:ext>
            </a:extLst>
          </p:cNvPr>
          <p:cNvSpPr>
            <a:spLocks noGrp="1"/>
          </p:cNvSpPr>
          <p:nvPr>
            <p:ph type="body" sz="quarter" idx="10"/>
          </p:nvPr>
        </p:nvSpPr>
        <p:spPr>
          <a:xfrm>
            <a:off x="95250" y="152400"/>
            <a:ext cx="11982450" cy="485775"/>
          </a:xfrm>
          <a:prstGeom prst="rect">
            <a:avLst/>
          </a:prstGeom>
        </p:spPr>
        <p:txBody>
          <a:bodyPr/>
          <a:lstStyle>
            <a:lvl1pPr marL="0" indent="0" algn="ctr">
              <a:buNone/>
              <a:defRPr sz="2400" b="1" cap="all" baseline="0">
                <a:solidFill>
                  <a:schemeClr val="bg1"/>
                </a:solidFill>
                <a:latin typeface="Segoe UI" panose="020B0502040204020203" pitchFamily="34" charset="0"/>
                <a:cs typeface="Segoe UI" panose="020B0502040204020203" pitchFamily="34" charset="0"/>
              </a:defRPr>
            </a:lvl1pPr>
            <a:lvl2pPr algn="ctr">
              <a:defRPr sz="2400">
                <a:solidFill>
                  <a:schemeClr val="bg1"/>
                </a:solidFill>
                <a:latin typeface="Segoe UI" panose="020B0502040204020203" pitchFamily="34" charset="0"/>
                <a:cs typeface="Segoe UI" panose="020B0502040204020203" pitchFamily="34" charset="0"/>
              </a:defRPr>
            </a:lvl2pPr>
            <a:lvl3pPr algn="ctr">
              <a:defRPr sz="2400">
                <a:solidFill>
                  <a:schemeClr val="bg1"/>
                </a:solidFill>
                <a:latin typeface="Segoe UI" panose="020B0502040204020203" pitchFamily="34" charset="0"/>
                <a:cs typeface="Segoe UI" panose="020B0502040204020203" pitchFamily="34" charset="0"/>
              </a:defRPr>
            </a:lvl3pPr>
            <a:lvl4pPr algn="ctr">
              <a:defRPr sz="2400">
                <a:solidFill>
                  <a:schemeClr val="bg1"/>
                </a:solidFill>
                <a:latin typeface="Segoe UI" panose="020B0502040204020203" pitchFamily="34" charset="0"/>
                <a:cs typeface="Segoe UI" panose="020B0502040204020203" pitchFamily="34" charset="0"/>
              </a:defRPr>
            </a:lvl4pPr>
            <a:lvl5pPr algn="ctr">
              <a:defRPr sz="2400">
                <a:solidFill>
                  <a:schemeClr val="bg1"/>
                </a:solidFill>
                <a:latin typeface="Segoe UI" panose="020B0502040204020203" pitchFamily="34" charset="0"/>
                <a:cs typeface="Segoe UI" panose="020B0502040204020203" pitchFamily="34" charset="0"/>
              </a:defRPr>
            </a:lvl5pPr>
          </a:lstStyle>
          <a:p>
            <a:pPr lvl="0"/>
            <a:r>
              <a:rPr lang="en-US"/>
              <a:t>Click to edit Master text styles</a:t>
            </a:r>
          </a:p>
        </p:txBody>
      </p:sp>
      <p:sp>
        <p:nvSpPr>
          <p:cNvPr id="23" name="TextBox 22">
            <a:extLst>
              <a:ext uri="{FF2B5EF4-FFF2-40B4-BE49-F238E27FC236}">
                <a16:creationId xmlns:a16="http://schemas.microsoft.com/office/drawing/2014/main" id="{FD6694BB-18DA-4BE0-BCCB-011D832D7A23}"/>
              </a:ext>
            </a:extLst>
          </p:cNvPr>
          <p:cNvSpPr txBox="1"/>
          <p:nvPr userDrawn="1"/>
        </p:nvSpPr>
        <p:spPr>
          <a:xfrm>
            <a:off x="221665" y="6236897"/>
            <a:ext cx="4784880" cy="276999"/>
          </a:xfrm>
          <a:prstGeom prst="rect">
            <a:avLst/>
          </a:prstGeom>
          <a:noFill/>
        </p:spPr>
        <p:txBody>
          <a:bodyPr wrap="square" rtlCol="0">
            <a:spAutoFit/>
          </a:bodyPr>
          <a:lstStyle/>
          <a:p>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supportive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professional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integrity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respect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impartial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transparent</a:t>
            </a:r>
          </a:p>
        </p:txBody>
      </p:sp>
      <p:pic>
        <p:nvPicPr>
          <p:cNvPr id="24" name="Picture 23" descr="Text&#10;&#10;Description automatically generated">
            <a:extLst>
              <a:ext uri="{FF2B5EF4-FFF2-40B4-BE49-F238E27FC236}">
                <a16:creationId xmlns:a16="http://schemas.microsoft.com/office/drawing/2014/main" id="{712DEB40-B5E1-4D3C-9815-CB2FED5EAD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87735" y="6085785"/>
            <a:ext cx="1208567" cy="752094"/>
          </a:xfrm>
          <a:prstGeom prst="rect">
            <a:avLst/>
          </a:prstGeom>
        </p:spPr>
      </p:pic>
      <p:cxnSp>
        <p:nvCxnSpPr>
          <p:cNvPr id="26" name="Straight Connector 25">
            <a:extLst>
              <a:ext uri="{FF2B5EF4-FFF2-40B4-BE49-F238E27FC236}">
                <a16:creationId xmlns:a16="http://schemas.microsoft.com/office/drawing/2014/main" id="{4628DF21-2B44-4981-B429-387E6125A64C}"/>
              </a:ext>
            </a:extLst>
          </p:cNvPr>
          <p:cNvCxnSpPr/>
          <p:nvPr userDrawn="1"/>
        </p:nvCxnSpPr>
        <p:spPr>
          <a:xfrm>
            <a:off x="0" y="5960278"/>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7936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Blank Page">
    <p:spTree>
      <p:nvGrpSpPr>
        <p:cNvPr id="1" name=""/>
        <p:cNvGrpSpPr/>
        <p:nvPr/>
      </p:nvGrpSpPr>
      <p:grpSpPr>
        <a:xfrm>
          <a:off x="0" y="0"/>
          <a:ext cx="0" cy="0"/>
          <a:chOff x="0" y="0"/>
          <a:chExt cx="0" cy="0"/>
        </a:xfrm>
      </p:grpSpPr>
      <p:sp>
        <p:nvSpPr>
          <p:cNvPr id="22" name="Text Placeholder 10">
            <a:extLst>
              <a:ext uri="{FF2B5EF4-FFF2-40B4-BE49-F238E27FC236}">
                <a16:creationId xmlns:a16="http://schemas.microsoft.com/office/drawing/2014/main" id="{7B851596-CA9B-4843-8C74-16C65E17C941}"/>
              </a:ext>
            </a:extLst>
          </p:cNvPr>
          <p:cNvSpPr>
            <a:spLocks noGrp="1"/>
          </p:cNvSpPr>
          <p:nvPr>
            <p:ph type="body" sz="quarter" idx="10"/>
          </p:nvPr>
        </p:nvSpPr>
        <p:spPr>
          <a:xfrm>
            <a:off x="95250" y="152400"/>
            <a:ext cx="11982450" cy="485775"/>
          </a:xfrm>
          <a:prstGeom prst="rect">
            <a:avLst/>
          </a:prstGeom>
        </p:spPr>
        <p:txBody>
          <a:bodyPr/>
          <a:lstStyle>
            <a:lvl1pPr marL="0" indent="0" algn="ctr">
              <a:buNone/>
              <a:defRPr sz="2400" b="1" cap="all" baseline="0">
                <a:solidFill>
                  <a:schemeClr val="bg1"/>
                </a:solidFill>
                <a:latin typeface="Segoe UI" panose="020B0502040204020203" pitchFamily="34" charset="0"/>
                <a:cs typeface="Segoe UI" panose="020B0502040204020203" pitchFamily="34" charset="0"/>
              </a:defRPr>
            </a:lvl1pPr>
            <a:lvl2pPr algn="ctr">
              <a:defRPr sz="2400">
                <a:solidFill>
                  <a:schemeClr val="bg1"/>
                </a:solidFill>
                <a:latin typeface="Segoe UI" panose="020B0502040204020203" pitchFamily="34" charset="0"/>
                <a:cs typeface="Segoe UI" panose="020B0502040204020203" pitchFamily="34" charset="0"/>
              </a:defRPr>
            </a:lvl2pPr>
            <a:lvl3pPr algn="ctr">
              <a:defRPr sz="2400">
                <a:solidFill>
                  <a:schemeClr val="bg1"/>
                </a:solidFill>
                <a:latin typeface="Segoe UI" panose="020B0502040204020203" pitchFamily="34" charset="0"/>
                <a:cs typeface="Segoe UI" panose="020B0502040204020203" pitchFamily="34" charset="0"/>
              </a:defRPr>
            </a:lvl3pPr>
            <a:lvl4pPr algn="ctr">
              <a:defRPr sz="2400">
                <a:solidFill>
                  <a:schemeClr val="bg1"/>
                </a:solidFill>
                <a:latin typeface="Segoe UI" panose="020B0502040204020203" pitchFamily="34" charset="0"/>
                <a:cs typeface="Segoe UI" panose="020B0502040204020203" pitchFamily="34" charset="0"/>
              </a:defRPr>
            </a:lvl4pPr>
            <a:lvl5pPr algn="ctr">
              <a:defRPr sz="2400">
                <a:solidFill>
                  <a:schemeClr val="bg1"/>
                </a:solidFill>
                <a:latin typeface="Segoe UI" panose="020B0502040204020203" pitchFamily="34" charset="0"/>
                <a:cs typeface="Segoe UI" panose="020B0502040204020203" pitchFamily="34" charset="0"/>
              </a:defRPr>
            </a:lvl5pPr>
          </a:lstStyle>
          <a:p>
            <a:pPr lvl="0"/>
            <a:r>
              <a:rPr lang="en-US"/>
              <a:t>Click to edit Master text styles</a:t>
            </a:r>
          </a:p>
        </p:txBody>
      </p:sp>
      <p:sp>
        <p:nvSpPr>
          <p:cNvPr id="12" name="TextBox 11">
            <a:extLst>
              <a:ext uri="{FF2B5EF4-FFF2-40B4-BE49-F238E27FC236}">
                <a16:creationId xmlns:a16="http://schemas.microsoft.com/office/drawing/2014/main" id="{2CBD7B3F-FAD1-4A37-B0A1-D54BD4104E9A}"/>
              </a:ext>
            </a:extLst>
          </p:cNvPr>
          <p:cNvSpPr txBox="1"/>
          <p:nvPr userDrawn="1"/>
        </p:nvSpPr>
        <p:spPr>
          <a:xfrm>
            <a:off x="221665" y="6236897"/>
            <a:ext cx="4784880" cy="276999"/>
          </a:xfrm>
          <a:prstGeom prst="rect">
            <a:avLst/>
          </a:prstGeom>
          <a:noFill/>
        </p:spPr>
        <p:txBody>
          <a:bodyPr wrap="square" rtlCol="0">
            <a:spAutoFit/>
          </a:bodyPr>
          <a:lstStyle/>
          <a:p>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supportive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professional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integrity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respect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impartial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transparent</a:t>
            </a:r>
          </a:p>
        </p:txBody>
      </p:sp>
      <p:pic>
        <p:nvPicPr>
          <p:cNvPr id="23" name="Picture 22" descr="Text&#10;&#10;Description automatically generated">
            <a:extLst>
              <a:ext uri="{FF2B5EF4-FFF2-40B4-BE49-F238E27FC236}">
                <a16:creationId xmlns:a16="http://schemas.microsoft.com/office/drawing/2014/main" id="{9B53A28C-D65C-405A-B889-23B493DB94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87735" y="6085785"/>
            <a:ext cx="1208567" cy="752094"/>
          </a:xfrm>
          <a:prstGeom prst="rect">
            <a:avLst/>
          </a:prstGeom>
        </p:spPr>
      </p:pic>
      <p:cxnSp>
        <p:nvCxnSpPr>
          <p:cNvPr id="24" name="Straight Connector 23">
            <a:extLst>
              <a:ext uri="{FF2B5EF4-FFF2-40B4-BE49-F238E27FC236}">
                <a16:creationId xmlns:a16="http://schemas.microsoft.com/office/drawing/2014/main" id="{93D5612E-DBBB-4582-8A66-F87C662A1DE9}"/>
              </a:ext>
            </a:extLst>
          </p:cNvPr>
          <p:cNvCxnSpPr/>
          <p:nvPr userDrawn="1"/>
        </p:nvCxnSpPr>
        <p:spPr>
          <a:xfrm>
            <a:off x="0" y="5960278"/>
            <a:ext cx="1219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1214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hite Title &amp; Full P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A38649-D3C4-4682-8402-66C980FC83E4}"/>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 Placeholder 10">
            <a:extLst>
              <a:ext uri="{FF2B5EF4-FFF2-40B4-BE49-F238E27FC236}">
                <a16:creationId xmlns:a16="http://schemas.microsoft.com/office/drawing/2014/main" id="{DC2D0189-32D0-472E-85F6-8D5747F84E64}"/>
              </a:ext>
            </a:extLst>
          </p:cNvPr>
          <p:cNvSpPr>
            <a:spLocks noGrp="1"/>
          </p:cNvSpPr>
          <p:nvPr>
            <p:ph type="body" sz="quarter" idx="10"/>
          </p:nvPr>
        </p:nvSpPr>
        <p:spPr>
          <a:xfrm>
            <a:off x="95250" y="152400"/>
            <a:ext cx="11982450" cy="485775"/>
          </a:xfrm>
          <a:prstGeom prst="rect">
            <a:avLst/>
          </a:prstGeom>
        </p:spPr>
        <p:txBody>
          <a:bodyPr/>
          <a:lstStyle>
            <a:lvl1pPr marL="0" indent="0" algn="ctr">
              <a:buNone/>
              <a:defRPr lang="en-GB" sz="2400" b="1" kern="1200" cap="all" baseline="0" dirty="0">
                <a:solidFill>
                  <a:srgbClr val="565663"/>
                </a:solidFill>
                <a:latin typeface="Segoe UI" panose="020B0502040204020203" pitchFamily="34" charset="0"/>
                <a:ea typeface="+mn-ea"/>
                <a:cs typeface="Segoe UI" panose="020B0502040204020203" pitchFamily="34" charset="0"/>
              </a:defRPr>
            </a:lvl1pPr>
            <a:lvl2pPr algn="ctr">
              <a:defRPr sz="2400">
                <a:solidFill>
                  <a:schemeClr val="bg1"/>
                </a:solidFill>
                <a:latin typeface="Segoe UI" panose="020B0502040204020203" pitchFamily="34" charset="0"/>
                <a:cs typeface="Segoe UI" panose="020B0502040204020203" pitchFamily="34" charset="0"/>
              </a:defRPr>
            </a:lvl2pPr>
            <a:lvl3pPr algn="ctr">
              <a:defRPr sz="2400">
                <a:solidFill>
                  <a:schemeClr val="bg1"/>
                </a:solidFill>
                <a:latin typeface="Segoe UI" panose="020B0502040204020203" pitchFamily="34" charset="0"/>
                <a:cs typeface="Segoe UI" panose="020B0502040204020203" pitchFamily="34" charset="0"/>
              </a:defRPr>
            </a:lvl3pPr>
            <a:lvl4pPr algn="ctr">
              <a:defRPr sz="2400">
                <a:solidFill>
                  <a:schemeClr val="bg1"/>
                </a:solidFill>
                <a:latin typeface="Segoe UI" panose="020B0502040204020203" pitchFamily="34" charset="0"/>
                <a:cs typeface="Segoe UI" panose="020B0502040204020203" pitchFamily="34" charset="0"/>
              </a:defRPr>
            </a:lvl4pPr>
            <a:lvl5pPr algn="ctr">
              <a:defRPr sz="2400">
                <a:solidFill>
                  <a:schemeClr val="bg1"/>
                </a:solidFill>
                <a:latin typeface="Segoe UI" panose="020B0502040204020203" pitchFamily="34" charset="0"/>
                <a:cs typeface="Segoe UI" panose="020B0502040204020203" pitchFamily="34" charset="0"/>
              </a:defRPr>
            </a:lvl5pPr>
          </a:lstStyle>
          <a:p>
            <a:pPr lvl="0"/>
            <a:r>
              <a:rPr lang="en-US"/>
              <a:t>Click to edit Master text styles</a:t>
            </a:r>
          </a:p>
        </p:txBody>
      </p:sp>
      <p:sp>
        <p:nvSpPr>
          <p:cNvPr id="7" name="Text Placeholder 24">
            <a:extLst>
              <a:ext uri="{FF2B5EF4-FFF2-40B4-BE49-F238E27FC236}">
                <a16:creationId xmlns:a16="http://schemas.microsoft.com/office/drawing/2014/main" id="{E49D554B-F030-4341-83E0-9EBD43398A37}"/>
              </a:ext>
            </a:extLst>
          </p:cNvPr>
          <p:cNvSpPr>
            <a:spLocks noGrp="1"/>
          </p:cNvSpPr>
          <p:nvPr>
            <p:ph type="body" sz="quarter" idx="11"/>
          </p:nvPr>
        </p:nvSpPr>
        <p:spPr>
          <a:xfrm>
            <a:off x="95250" y="800100"/>
            <a:ext cx="11982450" cy="5092694"/>
          </a:xfrm>
          <a:prstGeom prst="rect">
            <a:avLst/>
          </a:prstGeom>
        </p:spPr>
        <p:txBody>
          <a:bodyPr/>
          <a:lstStyle>
            <a:lvl1pPr>
              <a:defRPr b="0">
                <a:solidFill>
                  <a:srgbClr val="565663"/>
                </a:solidFill>
                <a:latin typeface="Segoe UI" panose="020B0502040204020203" pitchFamily="34" charset="0"/>
                <a:cs typeface="Segoe UI" panose="020B0502040204020203" pitchFamily="34" charset="0"/>
              </a:defRPr>
            </a:lvl1pPr>
            <a:lvl2pPr>
              <a:defRPr b="0">
                <a:solidFill>
                  <a:srgbClr val="565663"/>
                </a:solidFill>
                <a:latin typeface="Segoe UI" panose="020B0502040204020203" pitchFamily="34" charset="0"/>
                <a:cs typeface="Segoe UI" panose="020B0502040204020203" pitchFamily="34" charset="0"/>
              </a:defRPr>
            </a:lvl2pPr>
            <a:lvl3pPr>
              <a:defRPr b="0">
                <a:solidFill>
                  <a:srgbClr val="565663"/>
                </a:solidFill>
                <a:latin typeface="Segoe UI" panose="020B0502040204020203" pitchFamily="34" charset="0"/>
                <a:cs typeface="Segoe UI" panose="020B0502040204020203" pitchFamily="34" charset="0"/>
              </a:defRPr>
            </a:lvl3pPr>
            <a:lvl4pPr>
              <a:defRPr b="0">
                <a:solidFill>
                  <a:srgbClr val="565663"/>
                </a:solidFill>
                <a:latin typeface="Segoe UI" panose="020B0502040204020203" pitchFamily="34" charset="0"/>
                <a:cs typeface="Segoe UI" panose="020B0502040204020203" pitchFamily="34" charset="0"/>
              </a:defRPr>
            </a:lvl4pPr>
            <a:lvl5pPr>
              <a:defRPr b="0">
                <a:solidFill>
                  <a:srgbClr val="565663"/>
                </a:solidFill>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Rectangle 22">
            <a:extLst>
              <a:ext uri="{FF2B5EF4-FFF2-40B4-BE49-F238E27FC236}">
                <a16:creationId xmlns:a16="http://schemas.microsoft.com/office/drawing/2014/main" id="{744A1CA7-8835-4A84-8212-34FB83AABB88}"/>
              </a:ext>
            </a:extLst>
          </p:cNvPr>
          <p:cNvSpPr/>
          <p:nvPr userDrawn="1"/>
        </p:nvSpPr>
        <p:spPr>
          <a:xfrm>
            <a:off x="0" y="6032312"/>
            <a:ext cx="12192000" cy="828000"/>
          </a:xfrm>
          <a:prstGeom prst="rect">
            <a:avLst/>
          </a:prstGeom>
          <a:solidFill>
            <a:srgbClr val="373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44A3C619-70F8-4E28-80B7-CDDF6B38A733}"/>
              </a:ext>
            </a:extLst>
          </p:cNvPr>
          <p:cNvSpPr txBox="1"/>
          <p:nvPr userDrawn="1"/>
        </p:nvSpPr>
        <p:spPr>
          <a:xfrm>
            <a:off x="221665" y="6236897"/>
            <a:ext cx="4784880" cy="276999"/>
          </a:xfrm>
          <a:prstGeom prst="rect">
            <a:avLst/>
          </a:prstGeom>
          <a:noFill/>
        </p:spPr>
        <p:txBody>
          <a:bodyPr wrap="square" rtlCol="0">
            <a:spAutoFit/>
          </a:bodyPr>
          <a:lstStyle/>
          <a:p>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supportive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professional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integrity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respect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impartial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transparent</a:t>
            </a:r>
          </a:p>
        </p:txBody>
      </p:sp>
      <p:pic>
        <p:nvPicPr>
          <p:cNvPr id="25" name="Picture 24" descr="Text&#10;&#10;Description automatically generated">
            <a:extLst>
              <a:ext uri="{FF2B5EF4-FFF2-40B4-BE49-F238E27FC236}">
                <a16:creationId xmlns:a16="http://schemas.microsoft.com/office/drawing/2014/main" id="{697E52EB-37B0-4D71-875B-937D652632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87735" y="6085785"/>
            <a:ext cx="1208567" cy="752094"/>
          </a:xfrm>
          <a:prstGeom prst="rect">
            <a:avLst/>
          </a:prstGeom>
        </p:spPr>
      </p:pic>
    </p:spTree>
    <p:extLst>
      <p:ext uri="{BB962C8B-B14F-4D97-AF65-F5344CB8AC3E}">
        <p14:creationId xmlns:p14="http://schemas.microsoft.com/office/powerpoint/2010/main" val="789018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 Title &amp; Half P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4EC76E9-F395-4E90-9E38-D52D0D9CD2D4}"/>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10">
            <a:extLst>
              <a:ext uri="{FF2B5EF4-FFF2-40B4-BE49-F238E27FC236}">
                <a16:creationId xmlns:a16="http://schemas.microsoft.com/office/drawing/2014/main" id="{A533149D-4251-4778-81D0-8C5671BD8B2D}"/>
              </a:ext>
            </a:extLst>
          </p:cNvPr>
          <p:cNvSpPr>
            <a:spLocks noGrp="1"/>
          </p:cNvSpPr>
          <p:nvPr>
            <p:ph type="body" sz="quarter" idx="10"/>
          </p:nvPr>
        </p:nvSpPr>
        <p:spPr>
          <a:xfrm>
            <a:off x="95250" y="152400"/>
            <a:ext cx="11982450" cy="485775"/>
          </a:xfrm>
          <a:prstGeom prst="rect">
            <a:avLst/>
          </a:prstGeom>
        </p:spPr>
        <p:txBody>
          <a:bodyPr/>
          <a:lstStyle>
            <a:lvl1pPr marL="0" indent="0" algn="ctr">
              <a:buNone/>
              <a:defRPr lang="en-GB" sz="2400" b="1" kern="1200" cap="all" baseline="0" dirty="0">
                <a:solidFill>
                  <a:srgbClr val="565663"/>
                </a:solidFill>
                <a:latin typeface="Segoe UI" panose="020B0502040204020203" pitchFamily="34" charset="0"/>
                <a:ea typeface="+mn-ea"/>
                <a:cs typeface="Segoe UI" panose="020B0502040204020203" pitchFamily="34" charset="0"/>
              </a:defRPr>
            </a:lvl1pPr>
            <a:lvl2pPr algn="ctr">
              <a:defRPr sz="2400">
                <a:solidFill>
                  <a:schemeClr val="bg1"/>
                </a:solidFill>
                <a:latin typeface="Segoe UI" panose="020B0502040204020203" pitchFamily="34" charset="0"/>
                <a:cs typeface="Segoe UI" panose="020B0502040204020203" pitchFamily="34" charset="0"/>
              </a:defRPr>
            </a:lvl2pPr>
            <a:lvl3pPr algn="ctr">
              <a:defRPr sz="2400">
                <a:solidFill>
                  <a:schemeClr val="bg1"/>
                </a:solidFill>
                <a:latin typeface="Segoe UI" panose="020B0502040204020203" pitchFamily="34" charset="0"/>
                <a:cs typeface="Segoe UI" panose="020B0502040204020203" pitchFamily="34" charset="0"/>
              </a:defRPr>
            </a:lvl3pPr>
            <a:lvl4pPr algn="ctr">
              <a:defRPr sz="2400">
                <a:solidFill>
                  <a:schemeClr val="bg1"/>
                </a:solidFill>
                <a:latin typeface="Segoe UI" panose="020B0502040204020203" pitchFamily="34" charset="0"/>
                <a:cs typeface="Segoe UI" panose="020B0502040204020203" pitchFamily="34" charset="0"/>
              </a:defRPr>
            </a:lvl4pPr>
            <a:lvl5pPr algn="ctr">
              <a:defRPr sz="2400">
                <a:solidFill>
                  <a:schemeClr val="bg1"/>
                </a:solidFill>
                <a:latin typeface="Segoe UI" panose="020B0502040204020203" pitchFamily="34" charset="0"/>
                <a:cs typeface="Segoe UI" panose="020B0502040204020203" pitchFamily="34" charset="0"/>
              </a:defRPr>
            </a:lvl5pPr>
          </a:lstStyle>
          <a:p>
            <a:pPr lvl="0"/>
            <a:r>
              <a:rPr lang="en-US"/>
              <a:t>Click to edit Master text styles</a:t>
            </a:r>
          </a:p>
        </p:txBody>
      </p:sp>
      <p:sp>
        <p:nvSpPr>
          <p:cNvPr id="4" name="Text Placeholder 24">
            <a:extLst>
              <a:ext uri="{FF2B5EF4-FFF2-40B4-BE49-F238E27FC236}">
                <a16:creationId xmlns:a16="http://schemas.microsoft.com/office/drawing/2014/main" id="{9FACC92E-3DF6-4689-8E88-F14B3A411365}"/>
              </a:ext>
            </a:extLst>
          </p:cNvPr>
          <p:cNvSpPr>
            <a:spLocks noGrp="1"/>
          </p:cNvSpPr>
          <p:nvPr>
            <p:ph type="body" sz="quarter" idx="11"/>
          </p:nvPr>
        </p:nvSpPr>
        <p:spPr>
          <a:xfrm>
            <a:off x="95250" y="800099"/>
            <a:ext cx="11982450" cy="1828801"/>
          </a:xfrm>
          <a:prstGeom prst="rect">
            <a:avLst/>
          </a:prstGeom>
        </p:spPr>
        <p:txBody>
          <a:bodyPr/>
          <a:lstStyle>
            <a:lvl1pPr>
              <a:defRPr lang="en-US" b="0" smtClean="0">
                <a:solidFill>
                  <a:srgbClr val="565663"/>
                </a:solidFill>
                <a:latin typeface="Segoe UI" panose="020B0502040204020203" pitchFamily="34" charset="0"/>
                <a:cs typeface="Segoe UI" panose="020B0502040204020203" pitchFamily="34" charset="0"/>
              </a:defRPr>
            </a:lvl1pPr>
            <a:lvl2pPr>
              <a:defRPr lang="en-US" b="0" smtClean="0">
                <a:solidFill>
                  <a:srgbClr val="565663"/>
                </a:solidFill>
                <a:latin typeface="Segoe UI" panose="020B0502040204020203" pitchFamily="34" charset="0"/>
                <a:cs typeface="Segoe UI" panose="020B0502040204020203" pitchFamily="34" charset="0"/>
              </a:defRPr>
            </a:lvl2pPr>
            <a:lvl3pPr>
              <a:defRPr lang="en-US" b="0" smtClean="0">
                <a:solidFill>
                  <a:srgbClr val="565663"/>
                </a:solidFill>
                <a:latin typeface="Segoe UI" panose="020B0502040204020203" pitchFamily="34" charset="0"/>
                <a:cs typeface="Segoe UI" panose="020B0502040204020203" pitchFamily="34" charset="0"/>
              </a:defRPr>
            </a:lvl3pPr>
            <a:lvl4pPr>
              <a:defRPr lang="en-US" b="0" smtClean="0">
                <a:solidFill>
                  <a:srgbClr val="565663"/>
                </a:solidFill>
                <a:latin typeface="Segoe UI" panose="020B0502040204020203" pitchFamily="34" charset="0"/>
                <a:cs typeface="Segoe UI" panose="020B0502040204020203" pitchFamily="34" charset="0"/>
              </a:defRPr>
            </a:lvl4pPr>
            <a:lvl5pPr>
              <a:defRPr lang="en-GB" b="0">
                <a:solidFill>
                  <a:srgbClr val="565663"/>
                </a:solidFill>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Rectangle 21">
            <a:extLst>
              <a:ext uri="{FF2B5EF4-FFF2-40B4-BE49-F238E27FC236}">
                <a16:creationId xmlns:a16="http://schemas.microsoft.com/office/drawing/2014/main" id="{13B9376D-DD7C-40F4-984C-2F027BBE7EB2}"/>
              </a:ext>
            </a:extLst>
          </p:cNvPr>
          <p:cNvSpPr/>
          <p:nvPr userDrawn="1"/>
        </p:nvSpPr>
        <p:spPr>
          <a:xfrm>
            <a:off x="0" y="6032312"/>
            <a:ext cx="12192000" cy="828000"/>
          </a:xfrm>
          <a:prstGeom prst="rect">
            <a:avLst/>
          </a:prstGeom>
          <a:solidFill>
            <a:srgbClr val="373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9A35AC7A-6B25-4DE6-BC84-39DAA90F8C9B}"/>
              </a:ext>
            </a:extLst>
          </p:cNvPr>
          <p:cNvSpPr txBox="1"/>
          <p:nvPr userDrawn="1"/>
        </p:nvSpPr>
        <p:spPr>
          <a:xfrm>
            <a:off x="221665" y="6236897"/>
            <a:ext cx="4784880" cy="276999"/>
          </a:xfrm>
          <a:prstGeom prst="rect">
            <a:avLst/>
          </a:prstGeom>
          <a:noFill/>
        </p:spPr>
        <p:txBody>
          <a:bodyPr wrap="square" rtlCol="0">
            <a:spAutoFit/>
          </a:bodyPr>
          <a:lstStyle/>
          <a:p>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supportive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professional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integrity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respect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impartial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transparent</a:t>
            </a:r>
          </a:p>
        </p:txBody>
      </p:sp>
      <p:pic>
        <p:nvPicPr>
          <p:cNvPr id="24" name="Picture 23" descr="Text&#10;&#10;Description automatically generated">
            <a:extLst>
              <a:ext uri="{FF2B5EF4-FFF2-40B4-BE49-F238E27FC236}">
                <a16:creationId xmlns:a16="http://schemas.microsoft.com/office/drawing/2014/main" id="{C0013996-40DC-4F67-A4A5-51B250D3AE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87735" y="6085785"/>
            <a:ext cx="1208567" cy="752094"/>
          </a:xfrm>
          <a:prstGeom prst="rect">
            <a:avLst/>
          </a:prstGeom>
        </p:spPr>
      </p:pic>
    </p:spTree>
    <p:extLst>
      <p:ext uri="{BB962C8B-B14F-4D97-AF65-F5344CB8AC3E}">
        <p14:creationId xmlns:p14="http://schemas.microsoft.com/office/powerpoint/2010/main" val="3288360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 Title &amp; Short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2B24C54-F31B-43FA-858B-6F0E93F14A3A}"/>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10">
            <a:extLst>
              <a:ext uri="{FF2B5EF4-FFF2-40B4-BE49-F238E27FC236}">
                <a16:creationId xmlns:a16="http://schemas.microsoft.com/office/drawing/2014/main" id="{8FA38184-C4CC-49F5-AE91-5833B036C147}"/>
              </a:ext>
            </a:extLst>
          </p:cNvPr>
          <p:cNvSpPr>
            <a:spLocks noGrp="1"/>
          </p:cNvSpPr>
          <p:nvPr>
            <p:ph type="body" sz="quarter" idx="10"/>
          </p:nvPr>
        </p:nvSpPr>
        <p:spPr>
          <a:xfrm>
            <a:off x="95250" y="152400"/>
            <a:ext cx="11982450" cy="485775"/>
          </a:xfrm>
          <a:prstGeom prst="rect">
            <a:avLst/>
          </a:prstGeom>
        </p:spPr>
        <p:txBody>
          <a:bodyPr/>
          <a:lstStyle>
            <a:lvl1pPr marL="0" indent="0" algn="ctr">
              <a:buNone/>
              <a:defRPr lang="en-GB" sz="2400" b="1" kern="1200" cap="all" baseline="0" dirty="0">
                <a:solidFill>
                  <a:srgbClr val="565663"/>
                </a:solidFill>
                <a:latin typeface="Segoe UI" panose="020B0502040204020203" pitchFamily="34" charset="0"/>
                <a:ea typeface="+mn-ea"/>
                <a:cs typeface="Segoe UI" panose="020B0502040204020203" pitchFamily="34" charset="0"/>
              </a:defRPr>
            </a:lvl1pPr>
            <a:lvl2pPr algn="ctr">
              <a:defRPr sz="2400">
                <a:solidFill>
                  <a:schemeClr val="bg1"/>
                </a:solidFill>
                <a:latin typeface="Segoe UI" panose="020B0502040204020203" pitchFamily="34" charset="0"/>
                <a:cs typeface="Segoe UI" panose="020B0502040204020203" pitchFamily="34" charset="0"/>
              </a:defRPr>
            </a:lvl2pPr>
            <a:lvl3pPr algn="ctr">
              <a:defRPr sz="2400">
                <a:solidFill>
                  <a:schemeClr val="bg1"/>
                </a:solidFill>
                <a:latin typeface="Segoe UI" panose="020B0502040204020203" pitchFamily="34" charset="0"/>
                <a:cs typeface="Segoe UI" panose="020B0502040204020203" pitchFamily="34" charset="0"/>
              </a:defRPr>
            </a:lvl3pPr>
            <a:lvl4pPr algn="ctr">
              <a:defRPr sz="2400">
                <a:solidFill>
                  <a:schemeClr val="bg1"/>
                </a:solidFill>
                <a:latin typeface="Segoe UI" panose="020B0502040204020203" pitchFamily="34" charset="0"/>
                <a:cs typeface="Segoe UI" panose="020B0502040204020203" pitchFamily="34" charset="0"/>
              </a:defRPr>
            </a:lvl4pPr>
            <a:lvl5pPr algn="ctr">
              <a:defRPr sz="2400">
                <a:solidFill>
                  <a:schemeClr val="bg1"/>
                </a:solidFill>
                <a:latin typeface="Segoe UI" panose="020B0502040204020203" pitchFamily="34" charset="0"/>
                <a:cs typeface="Segoe UI" panose="020B0502040204020203" pitchFamily="34" charset="0"/>
              </a:defRPr>
            </a:lvl5pPr>
          </a:lstStyle>
          <a:p>
            <a:pPr lvl="0"/>
            <a:r>
              <a:rPr lang="en-US"/>
              <a:t>Click to edit Master text styles</a:t>
            </a:r>
          </a:p>
        </p:txBody>
      </p:sp>
      <p:sp>
        <p:nvSpPr>
          <p:cNvPr id="4" name="Text Placeholder 24">
            <a:extLst>
              <a:ext uri="{FF2B5EF4-FFF2-40B4-BE49-F238E27FC236}">
                <a16:creationId xmlns:a16="http://schemas.microsoft.com/office/drawing/2014/main" id="{EB7C519F-D03F-4AAD-9954-5066E63C7D2F}"/>
              </a:ext>
            </a:extLst>
          </p:cNvPr>
          <p:cNvSpPr>
            <a:spLocks noGrp="1"/>
          </p:cNvSpPr>
          <p:nvPr>
            <p:ph type="body" sz="quarter" idx="11"/>
          </p:nvPr>
        </p:nvSpPr>
        <p:spPr>
          <a:xfrm>
            <a:off x="95250" y="800099"/>
            <a:ext cx="11982450" cy="895351"/>
          </a:xfrm>
          <a:prstGeom prst="rect">
            <a:avLst/>
          </a:prstGeom>
        </p:spPr>
        <p:txBody>
          <a:bodyPr/>
          <a:lstStyle>
            <a:lvl1pPr>
              <a:defRPr lang="en-US" b="0" dirty="0" smtClean="0">
                <a:solidFill>
                  <a:srgbClr val="565663"/>
                </a:solidFill>
                <a:latin typeface="Segoe UI" panose="020B0502040204020203" pitchFamily="34" charset="0"/>
                <a:cs typeface="Segoe UI" panose="020B0502040204020203" pitchFamily="34" charset="0"/>
              </a:defRPr>
            </a:lvl1pPr>
            <a:lvl2pPr>
              <a:defRPr lang="en-GB" b="0" dirty="0">
                <a:solidFill>
                  <a:srgbClr val="565663"/>
                </a:solidFill>
                <a:latin typeface="Segoe UI" panose="020B0502040204020203" pitchFamily="34" charset="0"/>
                <a:cs typeface="Segoe UI" panose="020B0502040204020203" pitchFamily="34" charset="0"/>
              </a:defRPr>
            </a:lvl2pPr>
          </a:lstStyle>
          <a:p>
            <a:pPr lvl="0"/>
            <a:r>
              <a:rPr lang="en-US"/>
              <a:t>Click to edit Master text styles</a:t>
            </a:r>
          </a:p>
          <a:p>
            <a:pPr lvl="1"/>
            <a:r>
              <a:rPr lang="en-US"/>
              <a:t>Second level</a:t>
            </a:r>
          </a:p>
        </p:txBody>
      </p:sp>
      <p:sp>
        <p:nvSpPr>
          <p:cNvPr id="22" name="Rectangle 21">
            <a:extLst>
              <a:ext uri="{FF2B5EF4-FFF2-40B4-BE49-F238E27FC236}">
                <a16:creationId xmlns:a16="http://schemas.microsoft.com/office/drawing/2014/main" id="{45505F32-FB35-4482-ABEE-2F0C0F48AA9A}"/>
              </a:ext>
            </a:extLst>
          </p:cNvPr>
          <p:cNvSpPr/>
          <p:nvPr userDrawn="1"/>
        </p:nvSpPr>
        <p:spPr>
          <a:xfrm>
            <a:off x="0" y="6032312"/>
            <a:ext cx="12192000" cy="828000"/>
          </a:xfrm>
          <a:prstGeom prst="rect">
            <a:avLst/>
          </a:prstGeom>
          <a:solidFill>
            <a:srgbClr val="373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34E10846-3AF1-4E4A-BEEE-FD226FE1D4AA}"/>
              </a:ext>
            </a:extLst>
          </p:cNvPr>
          <p:cNvSpPr txBox="1"/>
          <p:nvPr userDrawn="1"/>
        </p:nvSpPr>
        <p:spPr>
          <a:xfrm>
            <a:off x="221665" y="6236897"/>
            <a:ext cx="4784880" cy="276999"/>
          </a:xfrm>
          <a:prstGeom prst="rect">
            <a:avLst/>
          </a:prstGeom>
          <a:noFill/>
        </p:spPr>
        <p:txBody>
          <a:bodyPr wrap="square" rtlCol="0">
            <a:spAutoFit/>
          </a:bodyPr>
          <a:lstStyle/>
          <a:p>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supportive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professional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integrity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respect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impartial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transparent</a:t>
            </a:r>
          </a:p>
        </p:txBody>
      </p:sp>
      <p:pic>
        <p:nvPicPr>
          <p:cNvPr id="24" name="Picture 23" descr="Text&#10;&#10;Description automatically generated">
            <a:extLst>
              <a:ext uri="{FF2B5EF4-FFF2-40B4-BE49-F238E27FC236}">
                <a16:creationId xmlns:a16="http://schemas.microsoft.com/office/drawing/2014/main" id="{6A648D1E-AC6B-4F56-8466-503B98B05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87735" y="6085785"/>
            <a:ext cx="1208567" cy="752094"/>
          </a:xfrm>
          <a:prstGeom prst="rect">
            <a:avLst/>
          </a:prstGeom>
        </p:spPr>
      </p:pic>
    </p:spTree>
    <p:extLst>
      <p:ext uri="{BB962C8B-B14F-4D97-AF65-F5344CB8AC3E}">
        <p14:creationId xmlns:p14="http://schemas.microsoft.com/office/powerpoint/2010/main" val="2852116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hite Title &amp; Blank P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9325402-1336-4404-A9A9-D8A96C1E66C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A6695C47-6367-463A-B815-A70AE1BC5DF6}"/>
              </a:ext>
            </a:extLst>
          </p:cNvPr>
          <p:cNvSpPr/>
          <p:nvPr userDrawn="1"/>
        </p:nvSpPr>
        <p:spPr>
          <a:xfrm>
            <a:off x="0" y="6032312"/>
            <a:ext cx="12192000" cy="828000"/>
          </a:xfrm>
          <a:prstGeom prst="rect">
            <a:avLst/>
          </a:prstGeom>
          <a:solidFill>
            <a:srgbClr val="373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10">
            <a:extLst>
              <a:ext uri="{FF2B5EF4-FFF2-40B4-BE49-F238E27FC236}">
                <a16:creationId xmlns:a16="http://schemas.microsoft.com/office/drawing/2014/main" id="{E2548275-82C4-454A-971A-2809276ED587}"/>
              </a:ext>
            </a:extLst>
          </p:cNvPr>
          <p:cNvSpPr>
            <a:spLocks noGrp="1"/>
          </p:cNvSpPr>
          <p:nvPr>
            <p:ph type="body" sz="quarter" idx="10"/>
          </p:nvPr>
        </p:nvSpPr>
        <p:spPr>
          <a:xfrm>
            <a:off x="95250" y="152400"/>
            <a:ext cx="11982450" cy="485775"/>
          </a:xfrm>
          <a:prstGeom prst="rect">
            <a:avLst/>
          </a:prstGeom>
        </p:spPr>
        <p:txBody>
          <a:bodyPr/>
          <a:lstStyle>
            <a:lvl1pPr marL="0" indent="0" algn="ctr">
              <a:buNone/>
              <a:defRPr lang="en-GB" sz="2400" b="1" kern="1200" cap="all" baseline="0" dirty="0">
                <a:solidFill>
                  <a:srgbClr val="565663"/>
                </a:solidFill>
                <a:latin typeface="Segoe UI" panose="020B0502040204020203" pitchFamily="34" charset="0"/>
                <a:ea typeface="+mn-ea"/>
                <a:cs typeface="Segoe UI" panose="020B0502040204020203" pitchFamily="34" charset="0"/>
              </a:defRPr>
            </a:lvl1pPr>
            <a:lvl2pPr algn="ctr">
              <a:defRPr sz="2400">
                <a:solidFill>
                  <a:schemeClr val="bg1"/>
                </a:solidFill>
                <a:latin typeface="Segoe UI" panose="020B0502040204020203" pitchFamily="34" charset="0"/>
                <a:cs typeface="Segoe UI" panose="020B0502040204020203" pitchFamily="34" charset="0"/>
              </a:defRPr>
            </a:lvl2pPr>
            <a:lvl3pPr algn="ctr">
              <a:defRPr sz="2400">
                <a:solidFill>
                  <a:schemeClr val="bg1"/>
                </a:solidFill>
                <a:latin typeface="Segoe UI" panose="020B0502040204020203" pitchFamily="34" charset="0"/>
                <a:cs typeface="Segoe UI" panose="020B0502040204020203" pitchFamily="34" charset="0"/>
              </a:defRPr>
            </a:lvl3pPr>
            <a:lvl4pPr algn="ctr">
              <a:defRPr sz="2400">
                <a:solidFill>
                  <a:schemeClr val="bg1"/>
                </a:solidFill>
                <a:latin typeface="Segoe UI" panose="020B0502040204020203" pitchFamily="34" charset="0"/>
                <a:cs typeface="Segoe UI" panose="020B0502040204020203" pitchFamily="34" charset="0"/>
              </a:defRPr>
            </a:lvl4pPr>
            <a:lvl5pPr algn="ctr">
              <a:defRPr sz="2400">
                <a:solidFill>
                  <a:schemeClr val="bg1"/>
                </a:solidFill>
                <a:latin typeface="Segoe UI" panose="020B0502040204020203" pitchFamily="34" charset="0"/>
                <a:cs typeface="Segoe UI" panose="020B0502040204020203" pitchFamily="34" charset="0"/>
              </a:defRPr>
            </a:lvl5pPr>
          </a:lstStyle>
          <a:p>
            <a:pPr lvl="0"/>
            <a:r>
              <a:rPr lang="en-US"/>
              <a:t>Click to edit Master text styles</a:t>
            </a:r>
          </a:p>
        </p:txBody>
      </p:sp>
      <p:sp>
        <p:nvSpPr>
          <p:cNvPr id="15" name="TextBox 14">
            <a:extLst>
              <a:ext uri="{FF2B5EF4-FFF2-40B4-BE49-F238E27FC236}">
                <a16:creationId xmlns:a16="http://schemas.microsoft.com/office/drawing/2014/main" id="{354FAA18-4AFE-4296-B780-1CD59FFE13A1}"/>
              </a:ext>
            </a:extLst>
          </p:cNvPr>
          <p:cNvSpPr txBox="1"/>
          <p:nvPr userDrawn="1"/>
        </p:nvSpPr>
        <p:spPr>
          <a:xfrm>
            <a:off x="221665" y="6236897"/>
            <a:ext cx="4784880" cy="276999"/>
          </a:xfrm>
          <a:prstGeom prst="rect">
            <a:avLst/>
          </a:prstGeom>
          <a:noFill/>
        </p:spPr>
        <p:txBody>
          <a:bodyPr wrap="square" rtlCol="0">
            <a:spAutoFit/>
          </a:bodyPr>
          <a:lstStyle/>
          <a:p>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supportive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professional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integrity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respect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impartial </a:t>
            </a:r>
            <a:r>
              <a:rPr lang="en-GB" sz="1200" b="1" dirty="0">
                <a:solidFill>
                  <a:srgbClr val="DB007A"/>
                </a:solidFill>
                <a:latin typeface="Arial" panose="020B0604020202020204" pitchFamily="34" charset="0"/>
                <a:ea typeface="Segoe UI" panose="020B0502040204020203" pitchFamily="34" charset="0"/>
                <a:cs typeface="Arial" panose="020B0604020202020204" pitchFamily="34" charset="0"/>
              </a:rPr>
              <a:t>I</a:t>
            </a:r>
            <a:r>
              <a:rPr lang="en-GB" sz="1200" dirty="0">
                <a:solidFill>
                  <a:schemeClr val="bg1"/>
                </a:solidFill>
                <a:latin typeface="Segoe UI" panose="020B0502040204020203" pitchFamily="34" charset="0"/>
                <a:ea typeface="Segoe UI" panose="020B0502040204020203" pitchFamily="34" charset="0"/>
                <a:cs typeface="Segoe UI" panose="020B0502040204020203" pitchFamily="34" charset="0"/>
              </a:rPr>
              <a:t> transparent</a:t>
            </a:r>
          </a:p>
        </p:txBody>
      </p:sp>
      <p:pic>
        <p:nvPicPr>
          <p:cNvPr id="16" name="Picture 15" descr="Text&#10;&#10;Description automatically generated">
            <a:extLst>
              <a:ext uri="{FF2B5EF4-FFF2-40B4-BE49-F238E27FC236}">
                <a16:creationId xmlns:a16="http://schemas.microsoft.com/office/drawing/2014/main" id="{8813873C-1A2F-404D-8EF8-687F0C2FC7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87735" y="6085785"/>
            <a:ext cx="1208567" cy="752094"/>
          </a:xfrm>
          <a:prstGeom prst="rect">
            <a:avLst/>
          </a:prstGeom>
        </p:spPr>
      </p:pic>
    </p:spTree>
    <p:extLst>
      <p:ext uri="{BB962C8B-B14F-4D97-AF65-F5344CB8AC3E}">
        <p14:creationId xmlns:p14="http://schemas.microsoft.com/office/powerpoint/2010/main" val="2063856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A77758-7711-483F-A763-7522C2D93144}"/>
              </a:ext>
            </a:extLst>
          </p:cNvPr>
          <p:cNvSpPr txBox="1"/>
          <p:nvPr userDrawn="1"/>
        </p:nvSpPr>
        <p:spPr>
          <a:xfrm>
            <a:off x="3590924" y="2814836"/>
            <a:ext cx="5162400" cy="1094400"/>
          </a:xfrm>
          <a:prstGeom prst="rect">
            <a:avLst/>
          </a:prstGeom>
          <a:noFill/>
          <a:ln>
            <a:solidFill>
              <a:schemeClr val="bg1"/>
            </a:solidFill>
          </a:ln>
        </p:spPr>
        <p:txBody>
          <a:bodyPr wrap="square" rtlCol="0" anchor="ctr">
            <a:spAutoFit/>
          </a:bodyPr>
          <a:lstStyle/>
          <a:p>
            <a:pPr algn="ctr"/>
            <a:r>
              <a:rPr lang="en-GB" sz="4400" b="1" dirty="0">
                <a:solidFill>
                  <a:schemeClr val="bg1"/>
                </a:solidFill>
                <a:latin typeface="Segoe UI" panose="020B0502040204020203" pitchFamily="34" charset="0"/>
                <a:cs typeface="Segoe UI" panose="020B0502040204020203" pitchFamily="34" charset="0"/>
              </a:rPr>
              <a:t>Any questions?</a:t>
            </a:r>
          </a:p>
        </p:txBody>
      </p:sp>
    </p:spTree>
    <p:extLst>
      <p:ext uri="{BB962C8B-B14F-4D97-AF65-F5344CB8AC3E}">
        <p14:creationId xmlns:p14="http://schemas.microsoft.com/office/powerpoint/2010/main" val="268933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asic Layout">
    <p:spTree>
      <p:nvGrpSpPr>
        <p:cNvPr id="1" name=""/>
        <p:cNvGrpSpPr/>
        <p:nvPr/>
      </p:nvGrpSpPr>
      <p:grpSpPr>
        <a:xfrm>
          <a:off x="0" y="0"/>
          <a:ext cx="0" cy="0"/>
          <a:chOff x="0" y="0"/>
          <a:chExt cx="0" cy="0"/>
        </a:xfrm>
      </p:grpSpPr>
      <p:sp>
        <p:nvSpPr>
          <p:cNvPr id="8" name="Slide Number Placeholder 2"/>
          <p:cNvSpPr txBox="1">
            <a:spLocks/>
          </p:cNvSpPr>
          <p:nvPr userDrawn="1"/>
        </p:nvSpPr>
        <p:spPr>
          <a:xfrm>
            <a:off x="9207377" y="6390854"/>
            <a:ext cx="28448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B7F53E24-9BF4-4CC5-91FE-65F4B00D698D}" type="slidenum">
              <a:rPr kumimoji="0" lang="en-GB" sz="1200" b="0" i="0" u="none" strike="noStrike" kern="1200" cap="none" spc="0" normalizeH="0" baseline="0" noProof="0" smtClean="0">
                <a:ln>
                  <a:noFill/>
                </a:ln>
                <a:solidFill>
                  <a:schemeClr val="bg1">
                    <a:lumMod val="50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9" name="Footer Placeholder 2"/>
          <p:cNvSpPr txBox="1">
            <a:spLocks/>
          </p:cNvSpPr>
          <p:nvPr userDrawn="1"/>
        </p:nvSpPr>
        <p:spPr>
          <a:xfrm>
            <a:off x="4161142" y="6395301"/>
            <a:ext cx="3860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dirty="0"/>
              <a:t>OFFICIAL</a:t>
            </a:r>
          </a:p>
        </p:txBody>
      </p:sp>
      <p:sp>
        <p:nvSpPr>
          <p:cNvPr id="14" name="Text Placeholder 13"/>
          <p:cNvSpPr>
            <a:spLocks noGrp="1"/>
          </p:cNvSpPr>
          <p:nvPr>
            <p:ph type="body" sz="quarter" idx="16" hasCustomPrompt="1"/>
          </p:nvPr>
        </p:nvSpPr>
        <p:spPr>
          <a:xfrm>
            <a:off x="176982" y="188642"/>
            <a:ext cx="11905323" cy="431453"/>
          </a:xfrm>
        </p:spPr>
        <p:txBody>
          <a:bodyPr>
            <a:normAutofit/>
          </a:bodyPr>
          <a:lstStyle>
            <a:lvl1pPr marL="0" indent="0" algn="ctr">
              <a:buNone/>
              <a:defRPr sz="2400" b="1">
                <a:effectLst>
                  <a:outerShdw blurRad="38100" dist="38100" dir="2700000" algn="tl">
                    <a:srgbClr val="000000">
                      <a:alpha val="43137"/>
                    </a:srgbClr>
                  </a:outerShdw>
                </a:effectLst>
              </a:defRPr>
            </a:lvl1pPr>
          </a:lstStyle>
          <a:p>
            <a:pPr lvl="0"/>
            <a:r>
              <a:rPr lang="en-US" dirty="0"/>
              <a:t>Slide Title</a:t>
            </a:r>
            <a:endParaRPr lang="en-GB" dirty="0"/>
          </a:p>
        </p:txBody>
      </p:sp>
      <p:sp>
        <p:nvSpPr>
          <p:cNvPr id="13" name="Rectangle 12"/>
          <p:cNvSpPr/>
          <p:nvPr userDrawn="1"/>
        </p:nvSpPr>
        <p:spPr>
          <a:xfrm>
            <a:off x="143343" y="116632"/>
            <a:ext cx="11905323" cy="6624736"/>
          </a:xfrm>
          <a:prstGeom prst="rect">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Tree>
    <p:extLst>
      <p:ext uri="{BB962C8B-B14F-4D97-AF65-F5344CB8AC3E}">
        <p14:creationId xmlns:p14="http://schemas.microsoft.com/office/powerpoint/2010/main" val="4152092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A2B9207-40E8-4849-B907-B573C6F0846A}" type="datetimeFigureOut">
              <a:rPr lang="en-GB" smtClean="0"/>
              <a:t>19/10/2025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29784E-FFFD-4FB3-81C2-CC48D08CB1FB}" type="slidenum">
              <a:rPr lang="en-GB" smtClean="0"/>
              <a:t>‹#›</a:t>
            </a:fld>
            <a:endParaRPr lang="en-GB"/>
          </a:p>
        </p:txBody>
      </p:sp>
    </p:spTree>
    <p:extLst>
      <p:ext uri="{BB962C8B-B14F-4D97-AF65-F5344CB8AC3E}">
        <p14:creationId xmlns:p14="http://schemas.microsoft.com/office/powerpoint/2010/main" val="149090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CCD516-D2BC-4B7C-8F7B-8AC7DD5A0396}"/>
              </a:ext>
            </a:extLst>
          </p:cNvPr>
          <p:cNvSpPr/>
          <p:nvPr userDrawn="1"/>
        </p:nvSpPr>
        <p:spPr>
          <a:xfrm>
            <a:off x="0" y="0"/>
            <a:ext cx="12192000" cy="6858000"/>
          </a:xfrm>
          <a:prstGeom prst="rect">
            <a:avLst/>
          </a:prstGeom>
          <a:solidFill>
            <a:srgbClr val="3738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2749828"/>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50" r:id="rId3"/>
    <p:sldLayoutId id="2147483651" r:id="rId4"/>
    <p:sldLayoutId id="2147483652" r:id="rId5"/>
    <p:sldLayoutId id="2147483653" r:id="rId6"/>
    <p:sldLayoutId id="2147483660" r:id="rId7"/>
    <p:sldLayoutId id="2147483661" r:id="rId8"/>
    <p:sldLayoutId id="2147483662" r:id="rId9"/>
    <p:sldLayoutId id="2147483663" r:id="rId10"/>
    <p:sldLayoutId id="2147483654" r:id="rId11"/>
    <p:sldLayoutId id="2147483671" r:id="rId12"/>
    <p:sldLayoutId id="214748367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14.jpg"/><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jpg"/><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22.jpg"/><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28.jpg"/><Relationship Id="rId2" Type="http://schemas.openxmlformats.org/officeDocument/2006/relationships/image" Target="../media/image23.jpg"/><Relationship Id="rId1" Type="http://schemas.openxmlformats.org/officeDocument/2006/relationships/slideLayout" Target="../slideLayouts/slideLayout7.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15.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30.jpg"/><Relationship Id="rId7" Type="http://schemas.openxmlformats.org/officeDocument/2006/relationships/image" Target="../media/image34.jpg"/><Relationship Id="rId2" Type="http://schemas.openxmlformats.org/officeDocument/2006/relationships/image" Target="../media/image29.jpg"/><Relationship Id="rId1" Type="http://schemas.openxmlformats.org/officeDocument/2006/relationships/slideLayout" Target="../slideLayouts/slideLayout7.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 Id="rId9" Type="http://schemas.openxmlformats.org/officeDocument/2006/relationships/image" Target="../media/image36.jp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www.police.uk/" TargetMode="External"/><Relationship Id="rId2" Type="http://schemas.openxmlformats.org/officeDocument/2006/relationships/hyperlink" Target="http://www.norfolk.police.uk/" TargetMode="External"/><Relationship Id="rId1" Type="http://schemas.openxmlformats.org/officeDocument/2006/relationships/slideLayout" Target="../slideLayouts/slideLayout7.xml"/><Relationship Id="rId4" Type="http://schemas.openxmlformats.org/officeDocument/2006/relationships/hyperlink" Target="http://www.neighbourhoodalert.co.uk/"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mailto:SNTSouthnorfolk@norfolk.police.uk" TargetMode="External"/><Relationship Id="rId7" Type="http://schemas.openxmlformats.org/officeDocument/2006/relationships/image" Target="../media/image51.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hyperlink" Target="mailto:SNTHarleston@norfolk.police.uk" TargetMode="External"/><Relationship Id="rId4" Type="http://schemas.openxmlformats.org/officeDocument/2006/relationships/hyperlink" Target="mailto:SNTDiss@norfolk.police.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1DFB4B-1A2A-40FC-AF74-514D14A257C4}"/>
              </a:ext>
            </a:extLst>
          </p:cNvPr>
          <p:cNvSpPr>
            <a:spLocks noGrp="1"/>
          </p:cNvSpPr>
          <p:nvPr>
            <p:ph type="body" sz="quarter" idx="10"/>
          </p:nvPr>
        </p:nvSpPr>
        <p:spPr>
          <a:xfrm>
            <a:off x="835587" y="1764297"/>
            <a:ext cx="8976070" cy="906332"/>
          </a:xfrm>
        </p:spPr>
        <p:txBody>
          <a:bodyPr/>
          <a:lstStyle/>
          <a:p>
            <a:r>
              <a:rPr lang="en-GB" dirty="0"/>
              <a:t>Diss, Long Stratton &amp; Harleston Quarterly Neighbourhood Policing Meeting </a:t>
            </a:r>
          </a:p>
          <a:p>
            <a:endParaRPr lang="en-GB" dirty="0"/>
          </a:p>
        </p:txBody>
      </p:sp>
      <p:sp>
        <p:nvSpPr>
          <p:cNvPr id="3" name="Text Placeholder 2">
            <a:extLst>
              <a:ext uri="{FF2B5EF4-FFF2-40B4-BE49-F238E27FC236}">
                <a16:creationId xmlns:a16="http://schemas.microsoft.com/office/drawing/2014/main" id="{52CFF0A9-8FFF-49DE-9168-0EE214D4E171}"/>
              </a:ext>
            </a:extLst>
          </p:cNvPr>
          <p:cNvSpPr>
            <a:spLocks noGrp="1"/>
          </p:cNvSpPr>
          <p:nvPr>
            <p:ph type="body" sz="quarter" idx="12"/>
          </p:nvPr>
        </p:nvSpPr>
        <p:spPr>
          <a:xfrm>
            <a:off x="835587" y="4257070"/>
            <a:ext cx="4264025" cy="474662"/>
          </a:xfrm>
        </p:spPr>
        <p:txBody>
          <a:bodyPr/>
          <a:lstStyle/>
          <a:p>
            <a:r>
              <a:rPr lang="en-GB" baseline="30000" dirty="0"/>
              <a:t>19th</a:t>
            </a:r>
            <a:r>
              <a:rPr lang="en-GB" dirty="0"/>
              <a:t> OCTOBER 2025</a:t>
            </a:r>
          </a:p>
        </p:txBody>
      </p:sp>
      <p:sp>
        <p:nvSpPr>
          <p:cNvPr id="4" name="Rectangle 3">
            <a:extLst>
              <a:ext uri="{FF2B5EF4-FFF2-40B4-BE49-F238E27FC236}">
                <a16:creationId xmlns:a16="http://schemas.microsoft.com/office/drawing/2014/main" id="{A22F88C5-E69A-E6BA-736D-95ABBF6049D5}"/>
              </a:ext>
            </a:extLst>
          </p:cNvPr>
          <p:cNvSpPr/>
          <p:nvPr/>
        </p:nvSpPr>
        <p:spPr>
          <a:xfrm>
            <a:off x="5310909" y="6059055"/>
            <a:ext cx="1551709" cy="526472"/>
          </a:xfrm>
          <a:prstGeom prst="rect">
            <a:avLst/>
          </a:prstGeom>
          <a:solidFill>
            <a:srgbClr val="3738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16209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5985F2-B568-850F-B947-317968D2A37B}"/>
              </a:ext>
            </a:extLst>
          </p:cNvPr>
          <p:cNvSpPr>
            <a:spLocks noGrp="1"/>
          </p:cNvSpPr>
          <p:nvPr>
            <p:ph type="body" sz="quarter" idx="10"/>
          </p:nvPr>
        </p:nvSpPr>
        <p:spPr>
          <a:xfrm>
            <a:off x="201845" y="390803"/>
            <a:ext cx="11982450" cy="1302740"/>
          </a:xfrm>
        </p:spPr>
        <p:txBody>
          <a:bodyPr/>
          <a:lstStyle/>
          <a:p>
            <a:r>
              <a:rPr lang="en-GB" dirty="0"/>
              <a:t>Welcome </a:t>
            </a:r>
          </a:p>
          <a:p>
            <a:r>
              <a:rPr lang="en-GB" dirty="0"/>
              <a:t>&amp; </a:t>
            </a:r>
          </a:p>
          <a:p>
            <a:r>
              <a:rPr lang="en-GB" dirty="0"/>
              <a:t>House keeping</a:t>
            </a:r>
          </a:p>
        </p:txBody>
      </p:sp>
      <p:sp>
        <p:nvSpPr>
          <p:cNvPr id="3" name="Text Placeholder 2">
            <a:extLst>
              <a:ext uri="{FF2B5EF4-FFF2-40B4-BE49-F238E27FC236}">
                <a16:creationId xmlns:a16="http://schemas.microsoft.com/office/drawing/2014/main" id="{B305EEF4-B7E9-97B5-8CE2-84AD75D3B987}"/>
              </a:ext>
            </a:extLst>
          </p:cNvPr>
          <p:cNvSpPr>
            <a:spLocks noGrp="1"/>
          </p:cNvSpPr>
          <p:nvPr>
            <p:ph type="body" sz="quarter" idx="11"/>
          </p:nvPr>
        </p:nvSpPr>
        <p:spPr>
          <a:xfrm>
            <a:off x="0" y="638175"/>
            <a:ext cx="12192000" cy="5576194"/>
          </a:xfrm>
        </p:spPr>
        <p:txBody>
          <a:bodyPr/>
          <a:lstStyle/>
          <a:p>
            <a:pPr marL="457200" lvl="1" indent="0">
              <a:lnSpc>
                <a:spcPct val="150000"/>
              </a:lnSpc>
              <a:buNone/>
            </a:pPr>
            <a:endParaRPr lang="en-GB" sz="1600" dirty="0"/>
          </a:p>
          <a:p>
            <a:pPr>
              <a:lnSpc>
                <a:spcPct val="150000"/>
              </a:lnSpc>
            </a:pPr>
            <a:endParaRPr lang="en-GB" sz="1600" dirty="0"/>
          </a:p>
          <a:p>
            <a:endParaRPr lang="en-GB" dirty="0"/>
          </a:p>
        </p:txBody>
      </p:sp>
      <p:pic>
        <p:nvPicPr>
          <p:cNvPr id="6148" name="Picture 5">
            <a:extLst>
              <a:ext uri="{FF2B5EF4-FFF2-40B4-BE49-F238E27FC236}">
                <a16:creationId xmlns:a16="http://schemas.microsoft.com/office/drawing/2014/main" id="{58496DC5-A119-4B5C-8257-0D7A9AB4AC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0201" y="2324398"/>
            <a:ext cx="1691721" cy="3002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5">
            <a:extLst>
              <a:ext uri="{FF2B5EF4-FFF2-40B4-BE49-F238E27FC236}">
                <a16:creationId xmlns:a16="http://schemas.microsoft.com/office/drawing/2014/main" id="{3FDEF47B-1B57-4BF5-6754-EE552811FE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1894" r="9511"/>
          <a:stretch>
            <a:fillRect/>
          </a:stretch>
        </p:blipFill>
        <p:spPr bwMode="auto">
          <a:xfrm>
            <a:off x="5391418" y="2324398"/>
            <a:ext cx="1603303" cy="3002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7">
            <a:extLst>
              <a:ext uri="{FF2B5EF4-FFF2-40B4-BE49-F238E27FC236}">
                <a16:creationId xmlns:a16="http://schemas.microsoft.com/office/drawing/2014/main" id="{C76D7AB2-F176-4E19-F558-01780C3FD4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0352" r="15649"/>
          <a:stretch>
            <a:fillRect/>
          </a:stretch>
        </p:blipFill>
        <p:spPr bwMode="auto">
          <a:xfrm>
            <a:off x="9390079" y="2324398"/>
            <a:ext cx="1691720" cy="3002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4324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fade">
                                      <p:cBhvr>
                                        <p:cTn id="11" dur="500"/>
                                        <p:tgtEl>
                                          <p:spTgt spid="2">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148"/>
                                        </p:tgtEl>
                                        <p:attrNameLst>
                                          <p:attrName>style.visibility</p:attrName>
                                        </p:attrNameLst>
                                      </p:cBhvr>
                                      <p:to>
                                        <p:strVal val="visible"/>
                                      </p:to>
                                    </p:set>
                                    <p:animEffect transition="in" filter="fade">
                                      <p:cBhvr>
                                        <p:cTn id="19" dur="500"/>
                                        <p:tgtEl>
                                          <p:spTgt spid="614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5985F2-B568-850F-B947-317968D2A37B}"/>
              </a:ext>
            </a:extLst>
          </p:cNvPr>
          <p:cNvSpPr>
            <a:spLocks noGrp="1"/>
          </p:cNvSpPr>
          <p:nvPr>
            <p:ph type="body" sz="quarter" idx="10"/>
          </p:nvPr>
        </p:nvSpPr>
        <p:spPr>
          <a:xfrm>
            <a:off x="104775" y="266700"/>
            <a:ext cx="11982450" cy="485775"/>
          </a:xfrm>
        </p:spPr>
        <p:txBody>
          <a:bodyPr/>
          <a:lstStyle/>
          <a:p>
            <a:r>
              <a:rPr lang="en-GB" dirty="0"/>
              <a:t>Agenda</a:t>
            </a:r>
          </a:p>
        </p:txBody>
      </p:sp>
      <p:sp>
        <p:nvSpPr>
          <p:cNvPr id="3" name="Text Placeholder 2">
            <a:extLst>
              <a:ext uri="{FF2B5EF4-FFF2-40B4-BE49-F238E27FC236}">
                <a16:creationId xmlns:a16="http://schemas.microsoft.com/office/drawing/2014/main" id="{B305EEF4-B7E9-97B5-8CE2-84AD75D3B987}"/>
              </a:ext>
            </a:extLst>
          </p:cNvPr>
          <p:cNvSpPr>
            <a:spLocks noGrp="1"/>
          </p:cNvSpPr>
          <p:nvPr>
            <p:ph type="body" sz="quarter" idx="11"/>
          </p:nvPr>
        </p:nvSpPr>
        <p:spPr>
          <a:xfrm>
            <a:off x="1028700" y="832055"/>
            <a:ext cx="5743575" cy="4711495"/>
          </a:xfrm>
        </p:spPr>
        <p:txBody>
          <a:bodyPr/>
          <a:lstStyle/>
          <a:p>
            <a:pPr marL="342900" indent="-342900">
              <a:lnSpc>
                <a:spcPct val="150000"/>
              </a:lnSpc>
              <a:buFont typeface="+mj-lt"/>
              <a:buAutoNum type="arabicPeriod"/>
            </a:pPr>
            <a:r>
              <a:rPr lang="en-GB" sz="1600" dirty="0"/>
              <a:t>Introduction to the area. </a:t>
            </a:r>
          </a:p>
          <a:p>
            <a:pPr marL="342900" indent="-342900">
              <a:lnSpc>
                <a:spcPct val="150000"/>
              </a:lnSpc>
              <a:buFont typeface="+mj-lt"/>
              <a:buAutoNum type="arabicPeriod"/>
            </a:pPr>
            <a:r>
              <a:rPr lang="en-GB" sz="1600" dirty="0"/>
              <a:t>Role of your local officer</a:t>
            </a:r>
          </a:p>
          <a:p>
            <a:pPr marL="342900" indent="-342900">
              <a:lnSpc>
                <a:spcPct val="150000"/>
              </a:lnSpc>
              <a:buFont typeface="+mj-lt"/>
              <a:buAutoNum type="arabicPeriod"/>
            </a:pPr>
            <a:r>
              <a:rPr lang="en-GB" sz="1600" dirty="0"/>
              <a:t>Your local area (including crime trends and recent work)</a:t>
            </a:r>
          </a:p>
          <a:p>
            <a:pPr marL="342900" indent="-342900">
              <a:lnSpc>
                <a:spcPct val="150000"/>
              </a:lnSpc>
              <a:buFont typeface="+mj-lt"/>
              <a:buAutoNum type="arabicPeriod"/>
            </a:pPr>
            <a:r>
              <a:rPr lang="en-GB" sz="1600" dirty="0"/>
              <a:t>Community priorities </a:t>
            </a:r>
          </a:p>
          <a:p>
            <a:pPr marL="342900" indent="-342900">
              <a:lnSpc>
                <a:spcPct val="150000"/>
              </a:lnSpc>
              <a:buFont typeface="+mj-lt"/>
              <a:buAutoNum type="arabicPeriod"/>
            </a:pPr>
            <a:r>
              <a:rPr lang="en-GB" sz="1600" dirty="0"/>
              <a:t>Public satisfaction</a:t>
            </a:r>
          </a:p>
          <a:p>
            <a:pPr marL="342900" indent="-342900">
              <a:lnSpc>
                <a:spcPct val="150000"/>
              </a:lnSpc>
              <a:buFont typeface="+mj-lt"/>
              <a:buAutoNum type="arabicPeriod"/>
            </a:pPr>
            <a:r>
              <a:rPr lang="en-GB" sz="1600" dirty="0"/>
              <a:t>Neighbourhood Watch</a:t>
            </a:r>
          </a:p>
          <a:p>
            <a:pPr marL="342900" indent="-342900">
              <a:lnSpc>
                <a:spcPct val="150000"/>
              </a:lnSpc>
              <a:buFont typeface="+mj-lt"/>
              <a:buAutoNum type="arabicPeriod"/>
            </a:pPr>
            <a:r>
              <a:rPr lang="en-GB" sz="1600" dirty="0"/>
              <a:t>Crime Stoppers</a:t>
            </a:r>
          </a:p>
          <a:p>
            <a:pPr marL="342900" indent="-342900">
              <a:lnSpc>
                <a:spcPct val="150000"/>
              </a:lnSpc>
              <a:buFont typeface="+mj-lt"/>
              <a:buAutoNum type="arabicPeriod"/>
            </a:pPr>
            <a:r>
              <a:rPr lang="en-GB" sz="1600" dirty="0"/>
              <a:t>Useful websites</a:t>
            </a:r>
          </a:p>
          <a:p>
            <a:pPr marL="342900" indent="-342900">
              <a:lnSpc>
                <a:spcPct val="150000"/>
              </a:lnSpc>
              <a:buFont typeface="+mj-lt"/>
              <a:buAutoNum type="arabicPeriod"/>
            </a:pPr>
            <a:r>
              <a:rPr lang="en-GB" sz="1600" dirty="0"/>
              <a:t>Questions &amp; Answers</a:t>
            </a:r>
          </a:p>
          <a:p>
            <a:pPr marL="342900" indent="-342900">
              <a:lnSpc>
                <a:spcPct val="150000"/>
              </a:lnSpc>
              <a:buFont typeface="+mj-lt"/>
              <a:buAutoNum type="arabicPeriod"/>
            </a:pPr>
            <a:endParaRPr lang="en-GB" sz="1600" dirty="0"/>
          </a:p>
          <a:p>
            <a:pPr marL="0" indent="0">
              <a:lnSpc>
                <a:spcPct val="150000"/>
              </a:lnSpc>
              <a:buNone/>
            </a:pPr>
            <a:r>
              <a:rPr lang="en-GB" sz="1600" dirty="0"/>
              <a:t>  </a:t>
            </a:r>
          </a:p>
          <a:p>
            <a:pPr marL="0" indent="0">
              <a:lnSpc>
                <a:spcPct val="150000"/>
              </a:lnSpc>
              <a:buNone/>
            </a:pPr>
            <a:r>
              <a:rPr lang="en-GB" sz="1600" dirty="0"/>
              <a:t>   </a:t>
            </a:r>
          </a:p>
          <a:p>
            <a:endParaRPr lang="en-GB" dirty="0"/>
          </a:p>
        </p:txBody>
      </p:sp>
    </p:spTree>
    <p:extLst>
      <p:ext uri="{BB962C8B-B14F-4D97-AF65-F5344CB8AC3E}">
        <p14:creationId xmlns:p14="http://schemas.microsoft.com/office/powerpoint/2010/main" val="626465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300"/>
                                        <p:tgtEl>
                                          <p:spTgt spid="3">
                                            <p:txEl>
                                              <p:pRg st="0" end="0"/>
                                            </p:txEl>
                                          </p:spTgt>
                                        </p:tgtEl>
                                      </p:cBhvr>
                                    </p:animEffect>
                                  </p:childTnLst>
                                </p:cTn>
                              </p:par>
                            </p:childTnLst>
                          </p:cTn>
                        </p:par>
                        <p:par>
                          <p:cTn id="13" fill="hold">
                            <p:stCondLst>
                              <p:cond delay="300"/>
                            </p:stCondLst>
                            <p:childTnLst>
                              <p:par>
                                <p:cTn id="14" presetID="14" presetClass="entr" presetSubtype="10" fill="hold" grpId="0" nodeType="after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6" dur="300"/>
                                        <p:tgtEl>
                                          <p:spTgt spid="3">
                                            <p:txEl>
                                              <p:pRg st="1" end="1"/>
                                            </p:txEl>
                                          </p:spTgt>
                                        </p:tgtEl>
                                      </p:cBhvr>
                                    </p:animEffect>
                                  </p:childTnLst>
                                </p:cTn>
                              </p:par>
                            </p:childTnLst>
                          </p:cTn>
                        </p:par>
                        <p:par>
                          <p:cTn id="17" fill="hold">
                            <p:stCondLst>
                              <p:cond delay="600"/>
                            </p:stCondLst>
                            <p:childTnLst>
                              <p:par>
                                <p:cTn id="18" presetID="14" presetClass="entr" presetSubtype="10" fill="hold" grpId="0"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0" dur="300"/>
                                        <p:tgtEl>
                                          <p:spTgt spid="3">
                                            <p:txEl>
                                              <p:pRg st="2" end="2"/>
                                            </p:txEl>
                                          </p:spTgt>
                                        </p:tgtEl>
                                      </p:cBhvr>
                                    </p:animEffect>
                                  </p:childTnLst>
                                </p:cTn>
                              </p:par>
                            </p:childTnLst>
                          </p:cTn>
                        </p:par>
                        <p:par>
                          <p:cTn id="21" fill="hold">
                            <p:stCondLst>
                              <p:cond delay="900"/>
                            </p:stCondLst>
                            <p:childTnLst>
                              <p:par>
                                <p:cTn id="22" presetID="14" presetClass="entr" presetSubtype="10" fill="hold" grpId="0" nodeType="after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4" dur="300"/>
                                        <p:tgtEl>
                                          <p:spTgt spid="3">
                                            <p:txEl>
                                              <p:pRg st="3" end="3"/>
                                            </p:txEl>
                                          </p:spTgt>
                                        </p:tgtEl>
                                      </p:cBhvr>
                                    </p:animEffect>
                                  </p:childTnLst>
                                </p:cTn>
                              </p:par>
                            </p:childTnLst>
                          </p:cTn>
                        </p:par>
                        <p:par>
                          <p:cTn id="25" fill="hold">
                            <p:stCondLst>
                              <p:cond delay="1200"/>
                            </p:stCondLst>
                            <p:childTnLst>
                              <p:par>
                                <p:cTn id="26" presetID="14" presetClass="entr" presetSubtype="10" fill="hold" grpId="0" nodeType="after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8" dur="300"/>
                                        <p:tgtEl>
                                          <p:spTgt spid="3">
                                            <p:txEl>
                                              <p:pRg st="4" end="4"/>
                                            </p:txEl>
                                          </p:spTgt>
                                        </p:tgtEl>
                                      </p:cBhvr>
                                    </p:animEffect>
                                  </p:childTnLst>
                                </p:cTn>
                              </p:par>
                            </p:childTnLst>
                          </p:cTn>
                        </p:par>
                        <p:par>
                          <p:cTn id="29" fill="hold">
                            <p:stCondLst>
                              <p:cond delay="1500"/>
                            </p:stCondLst>
                            <p:childTnLst>
                              <p:par>
                                <p:cTn id="30" presetID="14" presetClass="entr" presetSubtype="10" fill="hold" grpId="0" nodeType="after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32" dur="300"/>
                                        <p:tgtEl>
                                          <p:spTgt spid="3">
                                            <p:txEl>
                                              <p:pRg st="5" end="5"/>
                                            </p:txEl>
                                          </p:spTgt>
                                        </p:tgtEl>
                                      </p:cBhvr>
                                    </p:animEffect>
                                  </p:childTnLst>
                                </p:cTn>
                              </p:par>
                            </p:childTnLst>
                          </p:cTn>
                        </p:par>
                        <p:par>
                          <p:cTn id="33" fill="hold">
                            <p:stCondLst>
                              <p:cond delay="1800"/>
                            </p:stCondLst>
                            <p:childTnLst>
                              <p:par>
                                <p:cTn id="34" presetID="14" presetClass="entr" presetSubtype="10" fill="hold" grpId="0" nodeType="after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Effect transition="in" filter="randombar(horizontal)">
                                      <p:cBhvr>
                                        <p:cTn id="36" dur="300"/>
                                        <p:tgtEl>
                                          <p:spTgt spid="3">
                                            <p:txEl>
                                              <p:pRg st="6" end="6"/>
                                            </p:txEl>
                                          </p:spTgt>
                                        </p:tgtEl>
                                      </p:cBhvr>
                                    </p:animEffect>
                                  </p:childTnLst>
                                </p:cTn>
                              </p:par>
                            </p:childTnLst>
                          </p:cTn>
                        </p:par>
                        <p:par>
                          <p:cTn id="37" fill="hold">
                            <p:stCondLst>
                              <p:cond delay="2100"/>
                            </p:stCondLst>
                            <p:childTnLst>
                              <p:par>
                                <p:cTn id="38" presetID="14" presetClass="entr" presetSubtype="10" fill="hold" grpId="0" nodeType="after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randombar(horizontal)">
                                      <p:cBhvr>
                                        <p:cTn id="40" dur="300"/>
                                        <p:tgtEl>
                                          <p:spTgt spid="3">
                                            <p:txEl>
                                              <p:pRg st="7" end="7"/>
                                            </p:txEl>
                                          </p:spTgt>
                                        </p:tgtEl>
                                      </p:cBhvr>
                                    </p:animEffect>
                                  </p:childTnLst>
                                </p:cTn>
                              </p:par>
                            </p:childTnLst>
                          </p:cTn>
                        </p:par>
                        <p:par>
                          <p:cTn id="41" fill="hold">
                            <p:stCondLst>
                              <p:cond delay="2400"/>
                            </p:stCondLst>
                            <p:childTnLst>
                              <p:par>
                                <p:cTn id="42" presetID="14" presetClass="entr" presetSubtype="10" fill="hold" grpId="0" nodeType="after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randombar(horizontal)">
                                      <p:cBhvr>
                                        <p:cTn id="44" dur="3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5985F2-B568-850F-B947-317968D2A37B}"/>
              </a:ext>
            </a:extLst>
          </p:cNvPr>
          <p:cNvSpPr>
            <a:spLocks noGrp="1"/>
          </p:cNvSpPr>
          <p:nvPr>
            <p:ph type="body" sz="quarter" idx="10"/>
          </p:nvPr>
        </p:nvSpPr>
        <p:spPr>
          <a:xfrm>
            <a:off x="903953" y="1997844"/>
            <a:ext cx="2496472" cy="1431156"/>
          </a:xfrm>
        </p:spPr>
        <p:txBody>
          <a:bodyPr/>
          <a:lstStyle/>
          <a:p>
            <a:r>
              <a:rPr lang="en-GB" sz="2800" dirty="0"/>
              <a:t>South Norfolk District</a:t>
            </a:r>
          </a:p>
        </p:txBody>
      </p:sp>
      <p:pic>
        <p:nvPicPr>
          <p:cNvPr id="7" name="Picture 6">
            <a:extLst>
              <a:ext uri="{FF2B5EF4-FFF2-40B4-BE49-F238E27FC236}">
                <a16:creationId xmlns:a16="http://schemas.microsoft.com/office/drawing/2014/main" id="{DA515A3E-F6A6-F8CF-95CB-30180F851F8F}"/>
              </a:ext>
            </a:extLst>
          </p:cNvPr>
          <p:cNvPicPr>
            <a:picLocks noChangeAspect="1"/>
          </p:cNvPicPr>
          <p:nvPr/>
        </p:nvPicPr>
        <p:blipFill>
          <a:blip r:embed="rId2"/>
          <a:stretch>
            <a:fillRect/>
          </a:stretch>
        </p:blipFill>
        <p:spPr>
          <a:xfrm>
            <a:off x="4046895" y="183126"/>
            <a:ext cx="7750108" cy="5723555"/>
          </a:xfrm>
          <a:prstGeom prst="rect">
            <a:avLst/>
          </a:prstGeom>
        </p:spPr>
      </p:pic>
    </p:spTree>
    <p:extLst>
      <p:ext uri="{BB962C8B-B14F-4D97-AF65-F5344CB8AC3E}">
        <p14:creationId xmlns:p14="http://schemas.microsoft.com/office/powerpoint/2010/main" val="1751667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5985F2-B568-850F-B947-317968D2A37B}"/>
              </a:ext>
            </a:extLst>
          </p:cNvPr>
          <p:cNvSpPr>
            <a:spLocks noGrp="1"/>
          </p:cNvSpPr>
          <p:nvPr>
            <p:ph type="body" sz="quarter" idx="10"/>
          </p:nvPr>
        </p:nvSpPr>
        <p:spPr>
          <a:xfrm>
            <a:off x="470258" y="1686539"/>
            <a:ext cx="3606441" cy="2799121"/>
          </a:xfrm>
        </p:spPr>
        <p:txBody>
          <a:bodyPr/>
          <a:lstStyle/>
          <a:p>
            <a:r>
              <a:rPr lang="en-GB" dirty="0"/>
              <a:t>Diss, </a:t>
            </a:r>
          </a:p>
          <a:p>
            <a:r>
              <a:rPr lang="en-GB" dirty="0"/>
              <a:t>long Stratton &amp; Harleston </a:t>
            </a:r>
          </a:p>
          <a:p>
            <a:r>
              <a:rPr lang="en-GB" dirty="0"/>
              <a:t>Safer Neighbourhood team</a:t>
            </a:r>
          </a:p>
        </p:txBody>
      </p:sp>
      <p:pic>
        <p:nvPicPr>
          <p:cNvPr id="5" name="Picture 4">
            <a:extLst>
              <a:ext uri="{FF2B5EF4-FFF2-40B4-BE49-F238E27FC236}">
                <a16:creationId xmlns:a16="http://schemas.microsoft.com/office/drawing/2014/main" id="{C1BF4FD3-2B29-DF95-7C60-1ADE902B2E68}"/>
              </a:ext>
            </a:extLst>
          </p:cNvPr>
          <p:cNvPicPr>
            <a:picLocks noChangeAspect="1"/>
          </p:cNvPicPr>
          <p:nvPr/>
        </p:nvPicPr>
        <p:blipFill>
          <a:blip r:embed="rId2"/>
          <a:stretch>
            <a:fillRect/>
          </a:stretch>
        </p:blipFill>
        <p:spPr>
          <a:xfrm>
            <a:off x="4810894" y="145602"/>
            <a:ext cx="6910848" cy="5769233"/>
          </a:xfrm>
          <a:prstGeom prst="rect">
            <a:avLst/>
          </a:prstGeom>
        </p:spPr>
      </p:pic>
    </p:spTree>
    <p:extLst>
      <p:ext uri="{BB962C8B-B14F-4D97-AF65-F5344CB8AC3E}">
        <p14:creationId xmlns:p14="http://schemas.microsoft.com/office/powerpoint/2010/main" val="131922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10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1"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305EEF4-B7E9-97B5-8CE2-84AD75D3B987}"/>
              </a:ext>
            </a:extLst>
          </p:cNvPr>
          <p:cNvSpPr>
            <a:spLocks noGrp="1"/>
          </p:cNvSpPr>
          <p:nvPr>
            <p:ph type="body" sz="quarter" idx="11"/>
          </p:nvPr>
        </p:nvSpPr>
        <p:spPr>
          <a:xfrm>
            <a:off x="0" y="638175"/>
            <a:ext cx="12192000" cy="5576194"/>
          </a:xfrm>
        </p:spPr>
        <p:txBody>
          <a:bodyPr/>
          <a:lstStyle/>
          <a:p>
            <a:pPr marL="457200" lvl="1" indent="0">
              <a:lnSpc>
                <a:spcPct val="150000"/>
              </a:lnSpc>
              <a:buNone/>
            </a:pPr>
            <a:endParaRPr lang="en-GB" sz="1600" dirty="0"/>
          </a:p>
          <a:p>
            <a:pPr>
              <a:lnSpc>
                <a:spcPct val="150000"/>
              </a:lnSpc>
            </a:pPr>
            <a:endParaRPr lang="en-GB" sz="1600" dirty="0"/>
          </a:p>
          <a:p>
            <a:endParaRPr lang="en-GB" dirty="0"/>
          </a:p>
        </p:txBody>
      </p:sp>
      <p:sp>
        <p:nvSpPr>
          <p:cNvPr id="4" name="Rounded Rectangle 2">
            <a:extLst>
              <a:ext uri="{FF2B5EF4-FFF2-40B4-BE49-F238E27FC236}">
                <a16:creationId xmlns:a16="http://schemas.microsoft.com/office/drawing/2014/main" id="{786F11C6-B314-4542-0F6C-94F2B05F337A}"/>
              </a:ext>
            </a:extLst>
          </p:cNvPr>
          <p:cNvSpPr/>
          <p:nvPr/>
        </p:nvSpPr>
        <p:spPr>
          <a:xfrm>
            <a:off x="1142216" y="988051"/>
            <a:ext cx="2808312" cy="4492674"/>
          </a:xfrm>
          <a:prstGeom prst="roundRect">
            <a:avLst/>
          </a:prstGeom>
          <a:gradFill>
            <a:gsLst>
              <a:gs pos="49000">
                <a:schemeClr val="accent1">
                  <a:tint val="44500"/>
                  <a:satMod val="160000"/>
                  <a:alpha val="93000"/>
                </a:schemeClr>
              </a:gs>
              <a:gs pos="100000">
                <a:schemeClr val="accent1">
                  <a:tint val="23500"/>
                  <a:satMod val="160000"/>
                </a:schemeClr>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sz="1600" b="1" u="sng" dirty="0">
              <a:solidFill>
                <a:schemeClr val="tx1"/>
              </a:solidFill>
            </a:endParaRPr>
          </a:p>
          <a:p>
            <a:pPr algn="ctr" eaLnBrk="1" hangingPunct="1">
              <a:defRPr/>
            </a:pPr>
            <a:endParaRPr lang="en-GB" sz="1600" b="1" u="sng" dirty="0">
              <a:solidFill>
                <a:schemeClr val="tx1"/>
              </a:solidFill>
            </a:endParaRPr>
          </a:p>
          <a:p>
            <a:pPr algn="ctr" eaLnBrk="1" hangingPunct="1">
              <a:defRPr/>
            </a:pPr>
            <a:endParaRPr lang="en-GB" sz="1600" b="1" u="sng" dirty="0">
              <a:solidFill>
                <a:schemeClr val="tx1"/>
              </a:solidFill>
            </a:endParaRPr>
          </a:p>
          <a:p>
            <a:pPr algn="ctr" eaLnBrk="1" hangingPunct="1">
              <a:defRPr/>
            </a:pPr>
            <a:endParaRPr lang="en-GB" sz="1600" b="1" u="sng" dirty="0">
              <a:solidFill>
                <a:schemeClr val="tx1"/>
              </a:solidFill>
            </a:endParaRPr>
          </a:p>
          <a:p>
            <a:pPr algn="ctr" eaLnBrk="1" hangingPunct="1">
              <a:defRPr/>
            </a:pPr>
            <a:endParaRPr lang="en-GB" sz="1600" b="1" u="sng" dirty="0">
              <a:solidFill>
                <a:schemeClr val="tx2">
                  <a:lumMod val="75000"/>
                </a:schemeClr>
              </a:solidFill>
            </a:endParaRPr>
          </a:p>
          <a:p>
            <a:pPr algn="ctr" eaLnBrk="1" hangingPunct="1">
              <a:defRPr/>
            </a:pPr>
            <a:r>
              <a:rPr lang="en-GB" sz="1600" u="sng" dirty="0">
                <a:solidFill>
                  <a:schemeClr val="tx2">
                    <a:lumMod val="75000"/>
                  </a:schemeClr>
                </a:solidFill>
              </a:rPr>
              <a:t>Team</a:t>
            </a:r>
          </a:p>
          <a:p>
            <a:pPr algn="ctr" eaLnBrk="1" hangingPunct="1">
              <a:defRPr/>
            </a:pPr>
            <a:endParaRPr lang="en-GB" sz="1600" u="sng" dirty="0">
              <a:solidFill>
                <a:schemeClr val="tx2">
                  <a:lumMod val="75000"/>
                </a:schemeClr>
              </a:solidFill>
            </a:endParaRPr>
          </a:p>
          <a:p>
            <a:pPr algn="ctr" eaLnBrk="1" hangingPunct="1">
              <a:defRPr/>
            </a:pPr>
            <a:r>
              <a:rPr lang="en-GB" sz="1600" dirty="0">
                <a:solidFill>
                  <a:schemeClr val="tx2">
                    <a:lumMod val="75000"/>
                  </a:schemeClr>
                </a:solidFill>
              </a:rPr>
              <a:t>6 x Area Inspectors </a:t>
            </a:r>
          </a:p>
          <a:p>
            <a:pPr algn="ctr" eaLnBrk="1" hangingPunct="1">
              <a:defRPr/>
            </a:pPr>
            <a:r>
              <a:rPr lang="en-GB" sz="1600" dirty="0">
                <a:solidFill>
                  <a:schemeClr val="tx2">
                    <a:lumMod val="75000"/>
                  </a:schemeClr>
                </a:solidFill>
              </a:rPr>
              <a:t>6 x Sergeants </a:t>
            </a:r>
          </a:p>
          <a:p>
            <a:pPr algn="ctr" eaLnBrk="1" hangingPunct="1">
              <a:defRPr/>
            </a:pPr>
            <a:r>
              <a:rPr lang="en-GB" sz="1600" dirty="0">
                <a:solidFill>
                  <a:schemeClr val="tx2">
                    <a:lumMod val="75000"/>
                  </a:schemeClr>
                </a:solidFill>
              </a:rPr>
              <a:t>20 x Constables </a:t>
            </a:r>
          </a:p>
          <a:p>
            <a:pPr algn="ctr" eaLnBrk="1" hangingPunct="1">
              <a:defRPr/>
            </a:pPr>
            <a:r>
              <a:rPr lang="en-GB" sz="1600" dirty="0">
                <a:solidFill>
                  <a:schemeClr val="tx2">
                    <a:lumMod val="75000"/>
                  </a:schemeClr>
                </a:solidFill>
              </a:rPr>
              <a:t>3 x Dog Handlers </a:t>
            </a:r>
          </a:p>
          <a:p>
            <a:pPr algn="ctr" eaLnBrk="1" hangingPunct="1">
              <a:defRPr/>
            </a:pPr>
            <a:r>
              <a:rPr lang="en-GB" sz="1600" dirty="0">
                <a:solidFill>
                  <a:schemeClr val="tx2">
                    <a:lumMod val="75000"/>
                  </a:schemeClr>
                </a:solidFill>
              </a:rPr>
              <a:t>2 x Admin Staff</a:t>
            </a:r>
          </a:p>
          <a:p>
            <a:pPr algn="ctr" eaLnBrk="1" hangingPunct="1">
              <a:defRPr/>
            </a:pPr>
            <a:endParaRPr lang="en-GB" sz="1600" dirty="0">
              <a:solidFill>
                <a:schemeClr val="tx2">
                  <a:lumMod val="75000"/>
                </a:schemeClr>
              </a:solidFill>
            </a:endParaRPr>
          </a:p>
          <a:p>
            <a:pPr algn="ctr" eaLnBrk="1" hangingPunct="1">
              <a:defRPr/>
            </a:pPr>
            <a:r>
              <a:rPr lang="en-GB" sz="1600" u="sng" dirty="0">
                <a:solidFill>
                  <a:schemeClr val="tx2">
                    <a:lumMod val="75000"/>
                  </a:schemeClr>
                </a:solidFill>
              </a:rPr>
              <a:t>Police Stations</a:t>
            </a:r>
          </a:p>
          <a:p>
            <a:pPr algn="ctr" eaLnBrk="1" hangingPunct="1">
              <a:defRPr/>
            </a:pPr>
            <a:endParaRPr lang="en-GB" sz="1600" u="sng" dirty="0">
              <a:solidFill>
                <a:schemeClr val="tx2">
                  <a:lumMod val="75000"/>
                </a:schemeClr>
              </a:solidFill>
            </a:endParaRPr>
          </a:p>
          <a:p>
            <a:pPr algn="ctr" eaLnBrk="1" hangingPunct="1">
              <a:defRPr/>
            </a:pPr>
            <a:r>
              <a:rPr lang="en-GB" sz="1600" dirty="0">
                <a:solidFill>
                  <a:schemeClr val="tx2">
                    <a:lumMod val="75000"/>
                  </a:schemeClr>
                </a:solidFill>
              </a:rPr>
              <a:t>Diss</a:t>
            </a:r>
          </a:p>
          <a:p>
            <a:pPr algn="ctr" eaLnBrk="1" hangingPunct="1">
              <a:defRPr/>
            </a:pPr>
            <a:r>
              <a:rPr lang="en-GB" sz="1600" dirty="0">
                <a:solidFill>
                  <a:schemeClr val="tx2">
                    <a:lumMod val="75000"/>
                  </a:schemeClr>
                </a:solidFill>
              </a:rPr>
              <a:t>Harleston</a:t>
            </a:r>
          </a:p>
          <a:p>
            <a:pPr algn="ctr" eaLnBrk="1" hangingPunct="1">
              <a:defRPr/>
            </a:pPr>
            <a:r>
              <a:rPr lang="en-GB" sz="1600" dirty="0">
                <a:solidFill>
                  <a:schemeClr val="tx2">
                    <a:lumMod val="75000"/>
                  </a:schemeClr>
                </a:solidFill>
              </a:rPr>
              <a:t>Long Stratton</a:t>
            </a:r>
          </a:p>
          <a:p>
            <a:pPr algn="ctr" eaLnBrk="1" hangingPunct="1">
              <a:defRPr/>
            </a:pPr>
            <a:endParaRPr lang="en-GB" sz="1600" dirty="0">
              <a:solidFill>
                <a:schemeClr val="tx1"/>
              </a:solidFill>
            </a:endParaRPr>
          </a:p>
          <a:p>
            <a:pPr algn="ctr" eaLnBrk="1" hangingPunct="1">
              <a:defRPr/>
            </a:pPr>
            <a:endParaRPr lang="en-GB" sz="1600" dirty="0">
              <a:solidFill>
                <a:schemeClr val="tx1"/>
              </a:solidFill>
            </a:endParaRPr>
          </a:p>
          <a:p>
            <a:pPr algn="ctr" eaLnBrk="1" hangingPunct="1">
              <a:defRPr/>
            </a:pPr>
            <a:endParaRPr lang="en-GB" sz="1600" dirty="0">
              <a:solidFill>
                <a:schemeClr val="tx1"/>
              </a:solidFill>
            </a:endParaRPr>
          </a:p>
          <a:p>
            <a:pPr algn="ctr" eaLnBrk="1" hangingPunct="1">
              <a:defRPr/>
            </a:pPr>
            <a:endParaRPr lang="en-GB" sz="1600" dirty="0">
              <a:solidFill>
                <a:schemeClr val="tx1"/>
              </a:solidFill>
            </a:endParaRPr>
          </a:p>
          <a:p>
            <a:pPr algn="ctr" eaLnBrk="1" hangingPunct="1">
              <a:defRPr/>
            </a:pPr>
            <a:endParaRPr lang="en-GB" sz="1600" dirty="0">
              <a:solidFill>
                <a:schemeClr val="tx1"/>
              </a:solidFill>
            </a:endParaRPr>
          </a:p>
          <a:p>
            <a:pPr algn="ctr" eaLnBrk="1" hangingPunct="1">
              <a:defRPr/>
            </a:pPr>
            <a:r>
              <a:rPr lang="en-GB" sz="1600" dirty="0">
                <a:solidFill>
                  <a:schemeClr val="tx1"/>
                </a:solidFill>
              </a:rPr>
              <a:t> </a:t>
            </a:r>
          </a:p>
        </p:txBody>
      </p:sp>
      <p:pic>
        <p:nvPicPr>
          <p:cNvPr id="6" name="Picture 5" descr="A group of police officers in front of a building&#10;&#10;Description automatically generated">
            <a:extLst>
              <a:ext uri="{FF2B5EF4-FFF2-40B4-BE49-F238E27FC236}">
                <a16:creationId xmlns:a16="http://schemas.microsoft.com/office/drawing/2014/main" id="{4BCD110F-0943-CCE4-32FE-54C3D3C056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9859" y="1439155"/>
            <a:ext cx="4998172" cy="3748628"/>
          </a:xfrm>
          <a:prstGeom prst="rect">
            <a:avLst/>
          </a:prstGeom>
        </p:spPr>
      </p:pic>
    </p:spTree>
    <p:extLst>
      <p:ext uri="{BB962C8B-B14F-4D97-AF65-F5344CB8AC3E}">
        <p14:creationId xmlns:p14="http://schemas.microsoft.com/office/powerpoint/2010/main" val="121081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5985F2-B568-850F-B947-317968D2A37B}"/>
              </a:ext>
            </a:extLst>
          </p:cNvPr>
          <p:cNvSpPr>
            <a:spLocks noGrp="1"/>
          </p:cNvSpPr>
          <p:nvPr>
            <p:ph type="body" sz="quarter" idx="10"/>
          </p:nvPr>
        </p:nvSpPr>
        <p:spPr/>
        <p:txBody>
          <a:bodyPr/>
          <a:lstStyle/>
          <a:p>
            <a:r>
              <a:rPr lang="en-GB" dirty="0"/>
              <a:t>Role of your beat manager</a:t>
            </a:r>
          </a:p>
        </p:txBody>
      </p:sp>
      <p:sp>
        <p:nvSpPr>
          <p:cNvPr id="3" name="Text Placeholder 2">
            <a:extLst>
              <a:ext uri="{FF2B5EF4-FFF2-40B4-BE49-F238E27FC236}">
                <a16:creationId xmlns:a16="http://schemas.microsoft.com/office/drawing/2014/main" id="{B305EEF4-B7E9-97B5-8CE2-84AD75D3B987}"/>
              </a:ext>
            </a:extLst>
          </p:cNvPr>
          <p:cNvSpPr>
            <a:spLocks noGrp="1"/>
          </p:cNvSpPr>
          <p:nvPr>
            <p:ph type="body" sz="quarter" idx="11"/>
          </p:nvPr>
        </p:nvSpPr>
        <p:spPr>
          <a:xfrm>
            <a:off x="0" y="638175"/>
            <a:ext cx="12192000" cy="5576194"/>
          </a:xfrm>
        </p:spPr>
        <p:txBody>
          <a:bodyPr/>
          <a:lstStyle/>
          <a:p>
            <a:pPr marL="0" indent="0" algn="ctr">
              <a:lnSpc>
                <a:spcPct val="150000"/>
              </a:lnSpc>
              <a:buNone/>
            </a:pPr>
            <a:r>
              <a:rPr lang="en-GB" sz="2000" dirty="0"/>
              <a:t>The Beat Manager is a local police officer whose aim is to keep your neighbourhood safe to live, work in and visit. </a:t>
            </a:r>
          </a:p>
          <a:p>
            <a:pPr marL="0" indent="0" algn="ctr">
              <a:lnSpc>
                <a:spcPct val="150000"/>
              </a:lnSpc>
              <a:buNone/>
            </a:pPr>
            <a:r>
              <a:rPr lang="en-GB" sz="2000" dirty="0"/>
              <a:t>Your Beat Manager is here to engage with local communities and work to solve issues and priorities within your neighbourhood. </a:t>
            </a:r>
            <a:r>
              <a:rPr lang="en-GB" dirty="0"/>
              <a:t>     </a:t>
            </a:r>
          </a:p>
          <a:p>
            <a:pPr marL="0" indent="0" algn="ctr">
              <a:buNone/>
            </a:pPr>
            <a:r>
              <a:rPr lang="en-GB" dirty="0"/>
              <a:t> </a:t>
            </a:r>
            <a:r>
              <a:rPr lang="en-GB" sz="2000" b="1" dirty="0"/>
              <a:t>Core Functions:</a:t>
            </a:r>
          </a:p>
          <a:p>
            <a:pPr marL="0" indent="0" algn="ctr">
              <a:buNone/>
            </a:pPr>
            <a:r>
              <a:rPr lang="en-GB" sz="2000" dirty="0"/>
              <a:t>Engagement, visibility and targeted activity.  </a:t>
            </a:r>
          </a:p>
          <a:p>
            <a:pPr marL="0" indent="0" algn="ctr">
              <a:buNone/>
            </a:pPr>
            <a:endParaRPr lang="en-GB" sz="2000" dirty="0"/>
          </a:p>
          <a:p>
            <a:pPr marL="0" indent="0" algn="ctr">
              <a:buNone/>
            </a:pPr>
            <a:r>
              <a:rPr lang="en-GB" sz="2000" b="1" dirty="0"/>
              <a:t>Community Concerns and Priorities</a:t>
            </a:r>
            <a:r>
              <a:rPr lang="en-GB" sz="2000" dirty="0"/>
              <a:t>. </a:t>
            </a:r>
          </a:p>
          <a:p>
            <a:pPr marL="0" indent="0" algn="ctr">
              <a:buNone/>
            </a:pPr>
            <a:r>
              <a:rPr lang="en-GB" sz="2000" dirty="0"/>
              <a:t>Listening to the community and targeting our activity accordingly.</a:t>
            </a:r>
          </a:p>
          <a:p>
            <a:pPr marL="0" indent="0" algn="ctr">
              <a:buNone/>
            </a:pPr>
            <a:r>
              <a:rPr lang="en-GB" sz="2000" dirty="0"/>
              <a:t>Priorities are set at a district level and a local level by the beat managers. </a:t>
            </a:r>
          </a:p>
        </p:txBody>
      </p:sp>
    </p:spTree>
    <p:extLst>
      <p:ext uri="{BB962C8B-B14F-4D97-AF65-F5344CB8AC3E}">
        <p14:creationId xmlns:p14="http://schemas.microsoft.com/office/powerpoint/2010/main" val="399897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arn(inVertical)">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barn(inVertical)">
                                      <p:cBhvr>
                                        <p:cTn id="20" dur="500"/>
                                        <p:tgtEl>
                                          <p:spTgt spid="3">
                                            <p:txEl>
                                              <p:pRg st="2" end="2"/>
                                            </p:txEl>
                                          </p:spTgt>
                                        </p:tgtEl>
                                      </p:cBhvr>
                                    </p:animEffect>
                                  </p:childTnLst>
                                </p:cTn>
                              </p:par>
                              <p:par>
                                <p:cTn id="21" presetID="16" presetClass="entr" presetSubtype="21"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barn(inVertical)">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barn(inVertical)">
                                      <p:cBhvr>
                                        <p:cTn id="28" dur="500"/>
                                        <p:tgtEl>
                                          <p:spTgt spid="3">
                                            <p:txEl>
                                              <p:pRg st="5" end="5"/>
                                            </p:txEl>
                                          </p:spTgt>
                                        </p:tgtEl>
                                      </p:cBhvr>
                                    </p:animEffect>
                                  </p:childTnLst>
                                </p:cTn>
                              </p:par>
                              <p:par>
                                <p:cTn id="29" presetID="16" presetClass="entr" presetSubtype="21"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barn(inVertical)">
                                      <p:cBhvr>
                                        <p:cTn id="31" dur="500"/>
                                        <p:tgtEl>
                                          <p:spTgt spid="3">
                                            <p:txEl>
                                              <p:pRg st="6" end="6"/>
                                            </p:txEl>
                                          </p:spTgt>
                                        </p:tgtEl>
                                      </p:cBhvr>
                                    </p:animEffect>
                                  </p:childTnLst>
                                </p:cTn>
                              </p:par>
                              <p:par>
                                <p:cTn id="32" presetID="16" presetClass="entr" presetSubtype="21"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barn(inVertical)">
                                      <p:cBhvr>
                                        <p:cTn id="34"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5985F2-B568-850F-B947-317968D2A37B}"/>
              </a:ext>
            </a:extLst>
          </p:cNvPr>
          <p:cNvSpPr>
            <a:spLocks noGrp="1"/>
          </p:cNvSpPr>
          <p:nvPr>
            <p:ph type="body" sz="quarter" idx="10"/>
          </p:nvPr>
        </p:nvSpPr>
        <p:spPr>
          <a:xfrm>
            <a:off x="642896" y="932834"/>
            <a:ext cx="2668229" cy="1429366"/>
          </a:xfrm>
        </p:spPr>
        <p:txBody>
          <a:bodyPr/>
          <a:lstStyle/>
          <a:p>
            <a:r>
              <a:rPr lang="en-GB" dirty="0"/>
              <a:t>Engagement, visibility and targeted Activity </a:t>
            </a:r>
          </a:p>
          <a:p>
            <a:endParaRPr lang="en-GB" dirty="0"/>
          </a:p>
          <a:p>
            <a:endParaRPr lang="en-GB" dirty="0"/>
          </a:p>
          <a:p>
            <a:r>
              <a:rPr lang="en-GB" sz="2000" dirty="0"/>
              <a:t>Over 140 ENGAGEMENTS OVER THE PAST 90 DAYS. – Drop due to summer demand</a:t>
            </a:r>
          </a:p>
        </p:txBody>
      </p:sp>
      <p:sp>
        <p:nvSpPr>
          <p:cNvPr id="3" name="Text Placeholder 2">
            <a:extLst>
              <a:ext uri="{FF2B5EF4-FFF2-40B4-BE49-F238E27FC236}">
                <a16:creationId xmlns:a16="http://schemas.microsoft.com/office/drawing/2014/main" id="{B305EEF4-B7E9-97B5-8CE2-84AD75D3B987}"/>
              </a:ext>
            </a:extLst>
          </p:cNvPr>
          <p:cNvSpPr>
            <a:spLocks noGrp="1"/>
          </p:cNvSpPr>
          <p:nvPr>
            <p:ph type="body" sz="quarter" idx="11"/>
          </p:nvPr>
        </p:nvSpPr>
        <p:spPr>
          <a:xfrm>
            <a:off x="0" y="638175"/>
            <a:ext cx="12192000" cy="5576194"/>
          </a:xfrm>
        </p:spPr>
        <p:txBody>
          <a:bodyPr/>
          <a:lstStyle/>
          <a:p>
            <a:pPr marL="457200" lvl="1" indent="0">
              <a:lnSpc>
                <a:spcPct val="150000"/>
              </a:lnSpc>
              <a:buNone/>
            </a:pPr>
            <a:endParaRPr lang="en-GB" sz="1600" dirty="0"/>
          </a:p>
          <a:p>
            <a:endParaRPr lang="en-GB" dirty="0"/>
          </a:p>
        </p:txBody>
      </p:sp>
      <p:pic>
        <p:nvPicPr>
          <p:cNvPr id="10" name="Picture 9">
            <a:extLst>
              <a:ext uri="{FF2B5EF4-FFF2-40B4-BE49-F238E27FC236}">
                <a16:creationId xmlns:a16="http://schemas.microsoft.com/office/drawing/2014/main" id="{179DF723-E83F-35EA-BA22-A9466FDC4170}"/>
              </a:ext>
            </a:extLst>
          </p:cNvPr>
          <p:cNvPicPr>
            <a:picLocks noChangeAspect="1"/>
          </p:cNvPicPr>
          <p:nvPr/>
        </p:nvPicPr>
        <p:blipFill>
          <a:blip r:embed="rId3"/>
          <a:stretch>
            <a:fillRect/>
          </a:stretch>
        </p:blipFill>
        <p:spPr>
          <a:xfrm>
            <a:off x="3516364" y="194704"/>
            <a:ext cx="8032739" cy="5732647"/>
          </a:xfrm>
          <a:prstGeom prst="rect">
            <a:avLst/>
          </a:prstGeom>
        </p:spPr>
      </p:pic>
    </p:spTree>
    <p:extLst>
      <p:ext uri="{BB962C8B-B14F-4D97-AF65-F5344CB8AC3E}">
        <p14:creationId xmlns:p14="http://schemas.microsoft.com/office/powerpoint/2010/main" val="1420586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par>
                          <p:cTn id="21" fill="hold">
                            <p:stCondLst>
                              <p:cond delay="2000"/>
                            </p:stCondLst>
                            <p:childTnLst>
                              <p:par>
                                <p:cTn id="22" presetID="26" presetClass="entr" presetSubtype="0" fill="hold" grpId="0" nodeType="after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Effect transition="in" filter="wipe(down)">
                                      <p:cBhvr>
                                        <p:cTn id="24" dur="580">
                                          <p:stCondLst>
                                            <p:cond delay="0"/>
                                          </p:stCondLst>
                                        </p:cTn>
                                        <p:tgtEl>
                                          <p:spTgt spid="2">
                                            <p:txEl>
                                              <p:pRg st="3" end="3"/>
                                            </p:txEl>
                                          </p:spTgt>
                                        </p:tgtEl>
                                      </p:cBhvr>
                                    </p:animEffect>
                                    <p:anim calcmode="lin" valueType="num">
                                      <p:cBhvr>
                                        <p:cTn id="25" dur="1822" tmFilter="0,0; 0.14,0.36; 0.43,0.73; 0.71,0.91; 1.0,1.0">
                                          <p:stCondLst>
                                            <p:cond delay="0"/>
                                          </p:stCondLst>
                                        </p:cTn>
                                        <p:tgtEl>
                                          <p:spTgt spid="2">
                                            <p:txEl>
                                              <p:pRg st="3" end="3"/>
                                            </p:txEl>
                                          </p:spTgt>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2">
                                            <p:txEl>
                                              <p:pRg st="3" end="3"/>
                                            </p:txEl>
                                          </p:spTgt>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2">
                                            <p:txEl>
                                              <p:pRg st="3" end="3"/>
                                            </p:txEl>
                                          </p:spTgt>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2">
                                            <p:txEl>
                                              <p:pRg st="3" end="3"/>
                                            </p:txEl>
                                          </p:spTgt>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2">
                                            <p:txEl>
                                              <p:pRg st="3" end="3"/>
                                            </p:txEl>
                                          </p:spTgt>
                                        </p:tgtEl>
                                        <p:attrNameLst>
                                          <p:attrName>ppt_y</p:attrName>
                                        </p:attrNameLst>
                                      </p:cBhvr>
                                      <p:tavLst>
                                        <p:tav tm="0" fmla="#ppt_y-sin(pi*$)/81">
                                          <p:val>
                                            <p:fltVal val="0"/>
                                          </p:val>
                                        </p:tav>
                                        <p:tav tm="100000">
                                          <p:val>
                                            <p:fltVal val="1"/>
                                          </p:val>
                                        </p:tav>
                                      </p:tavLst>
                                    </p:anim>
                                    <p:animScale>
                                      <p:cBhvr>
                                        <p:cTn id="30" dur="26">
                                          <p:stCondLst>
                                            <p:cond delay="650"/>
                                          </p:stCondLst>
                                        </p:cTn>
                                        <p:tgtEl>
                                          <p:spTgt spid="2">
                                            <p:txEl>
                                              <p:pRg st="3" end="3"/>
                                            </p:txEl>
                                          </p:spTgt>
                                        </p:tgtEl>
                                      </p:cBhvr>
                                      <p:to x="100000" y="60000"/>
                                    </p:animScale>
                                    <p:animScale>
                                      <p:cBhvr>
                                        <p:cTn id="31" dur="166" decel="50000">
                                          <p:stCondLst>
                                            <p:cond delay="676"/>
                                          </p:stCondLst>
                                        </p:cTn>
                                        <p:tgtEl>
                                          <p:spTgt spid="2">
                                            <p:txEl>
                                              <p:pRg st="3" end="3"/>
                                            </p:txEl>
                                          </p:spTgt>
                                        </p:tgtEl>
                                      </p:cBhvr>
                                      <p:to x="100000" y="100000"/>
                                    </p:animScale>
                                    <p:animScale>
                                      <p:cBhvr>
                                        <p:cTn id="32" dur="26">
                                          <p:stCondLst>
                                            <p:cond delay="1312"/>
                                          </p:stCondLst>
                                        </p:cTn>
                                        <p:tgtEl>
                                          <p:spTgt spid="2">
                                            <p:txEl>
                                              <p:pRg st="3" end="3"/>
                                            </p:txEl>
                                          </p:spTgt>
                                        </p:tgtEl>
                                      </p:cBhvr>
                                      <p:to x="100000" y="80000"/>
                                    </p:animScale>
                                    <p:animScale>
                                      <p:cBhvr>
                                        <p:cTn id="33" dur="166" decel="50000">
                                          <p:stCondLst>
                                            <p:cond delay="1338"/>
                                          </p:stCondLst>
                                        </p:cTn>
                                        <p:tgtEl>
                                          <p:spTgt spid="2">
                                            <p:txEl>
                                              <p:pRg st="3" end="3"/>
                                            </p:txEl>
                                          </p:spTgt>
                                        </p:tgtEl>
                                      </p:cBhvr>
                                      <p:to x="100000" y="100000"/>
                                    </p:animScale>
                                    <p:animScale>
                                      <p:cBhvr>
                                        <p:cTn id="34" dur="26">
                                          <p:stCondLst>
                                            <p:cond delay="1642"/>
                                          </p:stCondLst>
                                        </p:cTn>
                                        <p:tgtEl>
                                          <p:spTgt spid="2">
                                            <p:txEl>
                                              <p:pRg st="3" end="3"/>
                                            </p:txEl>
                                          </p:spTgt>
                                        </p:tgtEl>
                                      </p:cBhvr>
                                      <p:to x="100000" y="90000"/>
                                    </p:animScale>
                                    <p:animScale>
                                      <p:cBhvr>
                                        <p:cTn id="35" dur="166" decel="50000">
                                          <p:stCondLst>
                                            <p:cond delay="1668"/>
                                          </p:stCondLst>
                                        </p:cTn>
                                        <p:tgtEl>
                                          <p:spTgt spid="2">
                                            <p:txEl>
                                              <p:pRg st="3" end="3"/>
                                            </p:txEl>
                                          </p:spTgt>
                                        </p:tgtEl>
                                      </p:cBhvr>
                                      <p:to x="100000" y="100000"/>
                                    </p:animScale>
                                    <p:animScale>
                                      <p:cBhvr>
                                        <p:cTn id="36" dur="26">
                                          <p:stCondLst>
                                            <p:cond delay="1808"/>
                                          </p:stCondLst>
                                        </p:cTn>
                                        <p:tgtEl>
                                          <p:spTgt spid="2">
                                            <p:txEl>
                                              <p:pRg st="3" end="3"/>
                                            </p:txEl>
                                          </p:spTgt>
                                        </p:tgtEl>
                                      </p:cBhvr>
                                      <p:to x="100000" y="95000"/>
                                    </p:animScale>
                                    <p:animScale>
                                      <p:cBhvr>
                                        <p:cTn id="37" dur="166" decel="50000">
                                          <p:stCondLst>
                                            <p:cond delay="1834"/>
                                          </p:stCondLst>
                                        </p:cTn>
                                        <p:tgtEl>
                                          <p:spTgt spid="2">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305EEF4-B7E9-97B5-8CE2-84AD75D3B987}"/>
              </a:ext>
            </a:extLst>
          </p:cNvPr>
          <p:cNvSpPr>
            <a:spLocks noGrp="1"/>
          </p:cNvSpPr>
          <p:nvPr>
            <p:ph type="body" sz="quarter" idx="11"/>
          </p:nvPr>
        </p:nvSpPr>
        <p:spPr>
          <a:xfrm>
            <a:off x="0" y="638175"/>
            <a:ext cx="12192000" cy="5576194"/>
          </a:xfrm>
        </p:spPr>
        <p:txBody>
          <a:bodyPr/>
          <a:lstStyle/>
          <a:p>
            <a:pPr marL="457200" lvl="1" indent="0">
              <a:lnSpc>
                <a:spcPct val="150000"/>
              </a:lnSpc>
              <a:buNone/>
            </a:pPr>
            <a:endParaRPr lang="en-GB" sz="1600" dirty="0"/>
          </a:p>
          <a:p>
            <a:pPr>
              <a:lnSpc>
                <a:spcPct val="150000"/>
              </a:lnSpc>
            </a:pPr>
            <a:endParaRPr lang="en-GB" sz="1600" dirty="0"/>
          </a:p>
          <a:p>
            <a:endParaRPr lang="en-GB" dirty="0"/>
          </a:p>
        </p:txBody>
      </p:sp>
      <p:pic>
        <p:nvPicPr>
          <p:cNvPr id="10" name="Picture 9">
            <a:extLst>
              <a:ext uri="{FF2B5EF4-FFF2-40B4-BE49-F238E27FC236}">
                <a16:creationId xmlns:a16="http://schemas.microsoft.com/office/drawing/2014/main" id="{2E87E9E7-CC6B-4043-8D5E-F1FF59D9F9EF}"/>
              </a:ext>
            </a:extLst>
          </p:cNvPr>
          <p:cNvPicPr>
            <a:picLocks noChangeAspect="1"/>
          </p:cNvPicPr>
          <p:nvPr/>
        </p:nvPicPr>
        <p:blipFill>
          <a:blip r:embed="rId2"/>
          <a:stretch>
            <a:fillRect/>
          </a:stretch>
        </p:blipFill>
        <p:spPr>
          <a:xfrm>
            <a:off x="1224941" y="76368"/>
            <a:ext cx="9895057" cy="5835546"/>
          </a:xfrm>
          <a:prstGeom prst="rect">
            <a:avLst/>
          </a:prstGeom>
        </p:spPr>
      </p:pic>
    </p:spTree>
    <p:extLst>
      <p:ext uri="{BB962C8B-B14F-4D97-AF65-F5344CB8AC3E}">
        <p14:creationId xmlns:p14="http://schemas.microsoft.com/office/powerpoint/2010/main" val="3036972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5985F2-B568-850F-B947-317968D2A37B}"/>
              </a:ext>
            </a:extLst>
          </p:cNvPr>
          <p:cNvSpPr>
            <a:spLocks noGrp="1"/>
          </p:cNvSpPr>
          <p:nvPr>
            <p:ph type="body" sz="quarter" idx="10"/>
          </p:nvPr>
        </p:nvSpPr>
        <p:spPr>
          <a:xfrm>
            <a:off x="95250" y="152400"/>
            <a:ext cx="11982450" cy="852439"/>
          </a:xfrm>
        </p:spPr>
        <p:txBody>
          <a:bodyPr/>
          <a:lstStyle/>
          <a:p>
            <a:r>
              <a:rPr lang="en-GB" u="sng" dirty="0"/>
              <a:t>D21 Long Stratton </a:t>
            </a:r>
          </a:p>
          <a:p>
            <a:r>
              <a:rPr lang="en-GB" dirty="0"/>
              <a:t>Pc 1883 Tom Hall </a:t>
            </a:r>
          </a:p>
        </p:txBody>
      </p:sp>
      <p:sp>
        <p:nvSpPr>
          <p:cNvPr id="3" name="Text Placeholder 2">
            <a:extLst>
              <a:ext uri="{FF2B5EF4-FFF2-40B4-BE49-F238E27FC236}">
                <a16:creationId xmlns:a16="http://schemas.microsoft.com/office/drawing/2014/main" id="{B305EEF4-B7E9-97B5-8CE2-84AD75D3B987}"/>
              </a:ext>
            </a:extLst>
          </p:cNvPr>
          <p:cNvSpPr>
            <a:spLocks noGrp="1"/>
          </p:cNvSpPr>
          <p:nvPr>
            <p:ph type="body" sz="quarter" idx="11"/>
          </p:nvPr>
        </p:nvSpPr>
        <p:spPr>
          <a:xfrm>
            <a:off x="0" y="638175"/>
            <a:ext cx="12192000" cy="5576194"/>
          </a:xfrm>
        </p:spPr>
        <p:txBody>
          <a:bodyPr/>
          <a:lstStyle/>
          <a:p>
            <a:pPr marL="457200" lvl="1" indent="0">
              <a:lnSpc>
                <a:spcPct val="150000"/>
              </a:lnSpc>
              <a:buNone/>
            </a:pPr>
            <a:endParaRPr lang="en-GB" sz="1600" dirty="0"/>
          </a:p>
          <a:p>
            <a:pPr>
              <a:lnSpc>
                <a:spcPct val="150000"/>
              </a:lnSpc>
            </a:pPr>
            <a:endParaRPr lang="en-GB" sz="1600" dirty="0"/>
          </a:p>
          <a:p>
            <a:endParaRPr lang="en-GB" dirty="0"/>
          </a:p>
        </p:txBody>
      </p:sp>
      <p:sp>
        <p:nvSpPr>
          <p:cNvPr id="4" name="Rounded Rectangle 3">
            <a:extLst>
              <a:ext uri="{FF2B5EF4-FFF2-40B4-BE49-F238E27FC236}">
                <a16:creationId xmlns:a16="http://schemas.microsoft.com/office/drawing/2014/main" id="{43E17723-0323-6D5F-FB1D-58A575D6FC58}"/>
              </a:ext>
            </a:extLst>
          </p:cNvPr>
          <p:cNvSpPr/>
          <p:nvPr/>
        </p:nvSpPr>
        <p:spPr>
          <a:xfrm>
            <a:off x="602968" y="1004839"/>
            <a:ext cx="4273832" cy="4842865"/>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GB" sz="1600" b="1" u="sng" dirty="0">
                <a:solidFill>
                  <a:schemeClr val="tx2">
                    <a:lumMod val="75000"/>
                  </a:schemeClr>
                </a:solidFill>
              </a:rPr>
              <a:t>Towns and Parishes </a:t>
            </a:r>
          </a:p>
          <a:p>
            <a:pPr algn="ctr" eaLnBrk="1" hangingPunct="1">
              <a:defRPr/>
            </a:pPr>
            <a:endParaRPr lang="en-GB" sz="1600" dirty="0">
              <a:solidFill>
                <a:schemeClr val="tx2">
                  <a:lumMod val="75000"/>
                </a:schemeClr>
              </a:solidFill>
            </a:endParaRPr>
          </a:p>
          <a:p>
            <a:pPr algn="ctr" eaLnBrk="1" hangingPunct="1">
              <a:defRPr/>
            </a:pPr>
            <a:r>
              <a:rPr lang="en-GB" sz="1600" dirty="0">
                <a:solidFill>
                  <a:schemeClr val="tx2">
                    <a:lumMod val="75000"/>
                  </a:schemeClr>
                </a:solidFill>
              </a:rPr>
              <a:t>Long Stratton, Ashwellthorpe, Bedingham, Forncett, Fundenhall, Hempnall, Morningthorpe, Fritton, Shelton, Hardwick, Tacolneston, Tharston, Hapton, Wacton, Woodton, Aslacton, Bunwell , Carleton Rode, Gissing,  Great Moulton, Tibenham, Tivetshall St Margaret, Tivetshall St Mary and Winfarthing.</a:t>
            </a:r>
          </a:p>
          <a:p>
            <a:pPr algn="ctr" eaLnBrk="1" hangingPunct="1">
              <a:defRPr/>
            </a:pPr>
            <a:endParaRPr lang="en-GB" sz="1600" dirty="0">
              <a:solidFill>
                <a:schemeClr val="tx2">
                  <a:lumMod val="75000"/>
                </a:schemeClr>
              </a:solidFill>
            </a:endParaRPr>
          </a:p>
          <a:p>
            <a:pPr algn="ctr" eaLnBrk="1" hangingPunct="1">
              <a:defRPr/>
            </a:pPr>
            <a:r>
              <a:rPr lang="en-GB" sz="1600" dirty="0">
                <a:solidFill>
                  <a:schemeClr val="tx2">
                    <a:lumMod val="75000"/>
                  </a:schemeClr>
                </a:solidFill>
              </a:rPr>
              <a:t>Previous District Priority :- Road Safety </a:t>
            </a:r>
          </a:p>
          <a:p>
            <a:pPr algn="ctr" eaLnBrk="1" hangingPunct="1">
              <a:defRPr/>
            </a:pPr>
            <a:endParaRPr lang="en-GB" sz="1600" dirty="0">
              <a:solidFill>
                <a:schemeClr val="tx2">
                  <a:lumMod val="75000"/>
                </a:schemeClr>
              </a:solidFill>
            </a:endParaRPr>
          </a:p>
        </p:txBody>
      </p:sp>
      <p:pic>
        <p:nvPicPr>
          <p:cNvPr id="5" name="Picture 4" descr="A person with a beard&#10;&#10;Description automatically generated">
            <a:extLst>
              <a:ext uri="{FF2B5EF4-FFF2-40B4-BE49-F238E27FC236}">
                <a16:creationId xmlns:a16="http://schemas.microsoft.com/office/drawing/2014/main" id="{F584F814-A664-CB4E-4226-0B50854AA0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7243" y="1212587"/>
            <a:ext cx="1371012" cy="1828016"/>
          </a:xfrm>
          <a:prstGeom prst="rect">
            <a:avLst/>
          </a:prstGeom>
        </p:spPr>
      </p:pic>
      <p:pic>
        <p:nvPicPr>
          <p:cNvPr id="7" name="Picture 6" descr="A person standing outside a sign&#10;&#10;AI-generated content may be incorrect.">
            <a:extLst>
              <a:ext uri="{FF2B5EF4-FFF2-40B4-BE49-F238E27FC236}">
                <a16:creationId xmlns:a16="http://schemas.microsoft.com/office/drawing/2014/main" id="{EE8078E5-B9CE-F31C-EE15-889C12A484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2671" y="393580"/>
            <a:ext cx="3806361" cy="2854771"/>
          </a:xfrm>
          <a:prstGeom prst="rect">
            <a:avLst/>
          </a:prstGeom>
        </p:spPr>
      </p:pic>
      <p:pic>
        <p:nvPicPr>
          <p:cNvPr id="10" name="Picture 9" descr="A person in a safety vest leaning against a bicycle&#10;&#10;AI-generated content may be incorrect.">
            <a:extLst>
              <a:ext uri="{FF2B5EF4-FFF2-40B4-BE49-F238E27FC236}">
                <a16:creationId xmlns:a16="http://schemas.microsoft.com/office/drawing/2014/main" id="{F1C4485D-B7D9-6CD6-C57C-9D4FEABFB2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00298" y="3307936"/>
            <a:ext cx="3209615" cy="2407211"/>
          </a:xfrm>
          <a:prstGeom prst="rect">
            <a:avLst/>
          </a:prstGeom>
        </p:spPr>
      </p:pic>
      <p:pic>
        <p:nvPicPr>
          <p:cNvPr id="13" name="Picture 12" descr="A police officer standing on the side of a road&#10;&#10;AI-generated content may be incorrect.">
            <a:extLst>
              <a:ext uri="{FF2B5EF4-FFF2-40B4-BE49-F238E27FC236}">
                <a16:creationId xmlns:a16="http://schemas.microsoft.com/office/drawing/2014/main" id="{056B0157-A826-CA55-0138-510DDEFE04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13523" y="3294815"/>
            <a:ext cx="1904826" cy="2539767"/>
          </a:xfrm>
          <a:prstGeom prst="rect">
            <a:avLst/>
          </a:prstGeom>
        </p:spPr>
      </p:pic>
    </p:spTree>
    <p:extLst>
      <p:ext uri="{BB962C8B-B14F-4D97-AF65-F5344CB8AC3E}">
        <p14:creationId xmlns:p14="http://schemas.microsoft.com/office/powerpoint/2010/main" val="4294671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5985F2-B568-850F-B947-317968D2A37B}"/>
              </a:ext>
            </a:extLst>
          </p:cNvPr>
          <p:cNvSpPr>
            <a:spLocks noGrp="1"/>
          </p:cNvSpPr>
          <p:nvPr>
            <p:ph type="body" sz="quarter" idx="10"/>
          </p:nvPr>
        </p:nvSpPr>
        <p:spPr>
          <a:xfrm>
            <a:off x="95250" y="152400"/>
            <a:ext cx="11982450" cy="971549"/>
          </a:xfrm>
        </p:spPr>
        <p:txBody>
          <a:bodyPr/>
          <a:lstStyle/>
          <a:p>
            <a:r>
              <a:rPr lang="en-GB" u="sng" dirty="0"/>
              <a:t>D22 Diss</a:t>
            </a:r>
          </a:p>
          <a:p>
            <a:r>
              <a:rPr lang="en-GB" dirty="0"/>
              <a:t>Pc 1039 Andy BAKER</a:t>
            </a:r>
          </a:p>
        </p:txBody>
      </p:sp>
      <p:sp>
        <p:nvSpPr>
          <p:cNvPr id="3" name="Text Placeholder 2">
            <a:extLst>
              <a:ext uri="{FF2B5EF4-FFF2-40B4-BE49-F238E27FC236}">
                <a16:creationId xmlns:a16="http://schemas.microsoft.com/office/drawing/2014/main" id="{B305EEF4-B7E9-97B5-8CE2-84AD75D3B987}"/>
              </a:ext>
            </a:extLst>
          </p:cNvPr>
          <p:cNvSpPr>
            <a:spLocks noGrp="1"/>
          </p:cNvSpPr>
          <p:nvPr>
            <p:ph type="body" sz="quarter" idx="11"/>
          </p:nvPr>
        </p:nvSpPr>
        <p:spPr>
          <a:xfrm>
            <a:off x="0" y="638175"/>
            <a:ext cx="12192000" cy="5576194"/>
          </a:xfrm>
        </p:spPr>
        <p:txBody>
          <a:bodyPr/>
          <a:lstStyle/>
          <a:p>
            <a:pPr marL="457200" lvl="1" indent="0">
              <a:lnSpc>
                <a:spcPct val="150000"/>
              </a:lnSpc>
              <a:buNone/>
            </a:pPr>
            <a:endParaRPr lang="en-GB" sz="1600" dirty="0"/>
          </a:p>
          <a:p>
            <a:pPr>
              <a:lnSpc>
                <a:spcPct val="150000"/>
              </a:lnSpc>
            </a:pPr>
            <a:endParaRPr lang="en-GB" sz="1600" dirty="0"/>
          </a:p>
          <a:p>
            <a:endParaRPr lang="en-GB" dirty="0"/>
          </a:p>
        </p:txBody>
      </p:sp>
      <p:pic>
        <p:nvPicPr>
          <p:cNvPr id="4" name="Picture 8" descr="W:\Norfolk\CPC\CPC Admin\Dept\Working\SOUTH NORFOLK DISTRICT\D1\SNT Posters\Photos\Team 2\PC 1039 Baker.jpg">
            <a:extLst>
              <a:ext uri="{FF2B5EF4-FFF2-40B4-BE49-F238E27FC236}">
                <a16:creationId xmlns:a16="http://schemas.microsoft.com/office/drawing/2014/main" id="{25CFBA48-85E1-FE0F-FDB3-CCEB530973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7299" y="1123949"/>
            <a:ext cx="1338351" cy="19464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Rounded Rectangle 4">
            <a:extLst>
              <a:ext uri="{FF2B5EF4-FFF2-40B4-BE49-F238E27FC236}">
                <a16:creationId xmlns:a16="http://schemas.microsoft.com/office/drawing/2014/main" id="{87875278-A5A1-818E-F879-A1ADAF78D27D}"/>
              </a:ext>
            </a:extLst>
          </p:cNvPr>
          <p:cNvSpPr/>
          <p:nvPr/>
        </p:nvSpPr>
        <p:spPr>
          <a:xfrm>
            <a:off x="587771" y="1092036"/>
            <a:ext cx="3945485" cy="4668472"/>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b="1" u="sng" dirty="0">
                <a:solidFill>
                  <a:schemeClr val="tx2">
                    <a:lumMod val="75000"/>
                  </a:schemeClr>
                </a:solidFill>
              </a:rPr>
              <a:t>Towns and Parishes </a:t>
            </a:r>
          </a:p>
          <a:p>
            <a:pPr algn="ctr" eaLnBrk="1" hangingPunct="1">
              <a:defRPr/>
            </a:pPr>
            <a:endParaRPr lang="en-US" sz="1600" dirty="0">
              <a:solidFill>
                <a:schemeClr val="tx2">
                  <a:lumMod val="75000"/>
                </a:schemeClr>
              </a:solidFill>
            </a:endParaRPr>
          </a:p>
          <a:p>
            <a:pPr algn="ctr" eaLnBrk="1" hangingPunct="1">
              <a:defRPr/>
            </a:pPr>
            <a:r>
              <a:rPr lang="en-US" sz="1600" dirty="0">
                <a:solidFill>
                  <a:schemeClr val="tx2">
                    <a:lumMod val="75000"/>
                  </a:schemeClr>
                </a:solidFill>
              </a:rPr>
              <a:t>Diss, Bressingham and Fersfield, Burston and Shimpling, The Heywood, Roydon, Thelveton and Shelfanger</a:t>
            </a:r>
          </a:p>
          <a:p>
            <a:pPr algn="ctr" eaLnBrk="1" hangingPunct="1">
              <a:defRPr/>
            </a:pPr>
            <a:endParaRPr lang="en-US" sz="1600" dirty="0">
              <a:solidFill>
                <a:schemeClr val="tx2">
                  <a:lumMod val="75000"/>
                </a:schemeClr>
              </a:solidFill>
            </a:endParaRPr>
          </a:p>
          <a:p>
            <a:pPr algn="ctr" eaLnBrk="1" hangingPunct="1">
              <a:defRPr/>
            </a:pPr>
            <a:r>
              <a:rPr lang="en-GB" sz="1600" dirty="0">
                <a:solidFill>
                  <a:schemeClr val="tx2">
                    <a:lumMod val="75000"/>
                  </a:schemeClr>
                </a:solidFill>
              </a:rPr>
              <a:t>Previous District Priority :- Road Safety </a:t>
            </a:r>
          </a:p>
          <a:p>
            <a:pPr marL="342900" indent="-342900" eaLnBrk="1" hangingPunct="1">
              <a:buFont typeface="+mj-lt"/>
              <a:buAutoNum type="arabicPeriod"/>
              <a:defRPr/>
            </a:pPr>
            <a:endParaRPr lang="en-US" sz="1600" dirty="0">
              <a:solidFill>
                <a:schemeClr val="tx2">
                  <a:lumMod val="75000"/>
                </a:schemeClr>
              </a:solidFill>
            </a:endParaRPr>
          </a:p>
        </p:txBody>
      </p:sp>
      <p:pic>
        <p:nvPicPr>
          <p:cNvPr id="3074" name="Picture 2">
            <a:extLst>
              <a:ext uri="{FF2B5EF4-FFF2-40B4-BE49-F238E27FC236}">
                <a16:creationId xmlns:a16="http://schemas.microsoft.com/office/drawing/2014/main" id="{2ADA8A47-22D5-E168-09A3-7DBC179683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1955" y="3291464"/>
            <a:ext cx="3422274" cy="25675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police officer walking down a street&#10;&#10;AI-generated content may be incorrect.">
            <a:extLst>
              <a:ext uri="{FF2B5EF4-FFF2-40B4-BE49-F238E27FC236}">
                <a16:creationId xmlns:a16="http://schemas.microsoft.com/office/drawing/2014/main" id="{C8D447F8-1B63-F52E-1FC4-F3EF404895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38614" y="349624"/>
            <a:ext cx="2144806" cy="2859741"/>
          </a:xfrm>
          <a:prstGeom prst="rect">
            <a:avLst/>
          </a:prstGeom>
        </p:spPr>
      </p:pic>
      <p:pic>
        <p:nvPicPr>
          <p:cNvPr id="10" name="Picture 9" descr="A police officer on the road&#10;&#10;AI-generated content may be incorrect.">
            <a:extLst>
              <a:ext uri="{FF2B5EF4-FFF2-40B4-BE49-F238E27FC236}">
                <a16:creationId xmlns:a16="http://schemas.microsoft.com/office/drawing/2014/main" id="{A5C49DA1-9DA3-012F-8FBE-B43196A52A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0387" y="3147678"/>
            <a:ext cx="2098541" cy="2798054"/>
          </a:xfrm>
          <a:prstGeom prst="rect">
            <a:avLst/>
          </a:prstGeom>
        </p:spPr>
      </p:pic>
    </p:spTree>
    <p:extLst>
      <p:ext uri="{BB962C8B-B14F-4D97-AF65-F5344CB8AC3E}">
        <p14:creationId xmlns:p14="http://schemas.microsoft.com/office/powerpoint/2010/main" val="3438534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arn(inVertic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5985F2-B568-850F-B947-317968D2A37B}"/>
              </a:ext>
            </a:extLst>
          </p:cNvPr>
          <p:cNvSpPr>
            <a:spLocks noGrp="1"/>
          </p:cNvSpPr>
          <p:nvPr>
            <p:ph type="body" sz="quarter" idx="10"/>
          </p:nvPr>
        </p:nvSpPr>
        <p:spPr>
          <a:xfrm>
            <a:off x="95250" y="152400"/>
            <a:ext cx="11982450" cy="1293465"/>
          </a:xfrm>
        </p:spPr>
        <p:txBody>
          <a:bodyPr/>
          <a:lstStyle/>
          <a:p>
            <a:r>
              <a:rPr lang="en-GB" u="sng" dirty="0"/>
              <a:t>D23 Harleston</a:t>
            </a:r>
          </a:p>
          <a:p>
            <a:r>
              <a:rPr lang="en-GB" dirty="0"/>
              <a:t>A/</a:t>
            </a:r>
            <a:r>
              <a:rPr lang="en-GB" dirty="0" err="1"/>
              <a:t>ps</a:t>
            </a:r>
            <a:r>
              <a:rPr lang="en-GB" dirty="0"/>
              <a:t> 160 Steve Phillips</a:t>
            </a:r>
          </a:p>
        </p:txBody>
      </p:sp>
      <p:sp>
        <p:nvSpPr>
          <p:cNvPr id="3" name="Text Placeholder 2">
            <a:extLst>
              <a:ext uri="{FF2B5EF4-FFF2-40B4-BE49-F238E27FC236}">
                <a16:creationId xmlns:a16="http://schemas.microsoft.com/office/drawing/2014/main" id="{B305EEF4-B7E9-97B5-8CE2-84AD75D3B987}"/>
              </a:ext>
            </a:extLst>
          </p:cNvPr>
          <p:cNvSpPr>
            <a:spLocks noGrp="1"/>
          </p:cNvSpPr>
          <p:nvPr>
            <p:ph type="body" sz="quarter" idx="11"/>
          </p:nvPr>
        </p:nvSpPr>
        <p:spPr>
          <a:xfrm>
            <a:off x="0" y="638175"/>
            <a:ext cx="12192000" cy="5576194"/>
          </a:xfrm>
        </p:spPr>
        <p:txBody>
          <a:bodyPr/>
          <a:lstStyle/>
          <a:p>
            <a:pPr marL="457200" lvl="1" indent="0">
              <a:lnSpc>
                <a:spcPct val="150000"/>
              </a:lnSpc>
              <a:buNone/>
            </a:pPr>
            <a:endParaRPr lang="en-GB" sz="1600" dirty="0"/>
          </a:p>
          <a:p>
            <a:pPr>
              <a:lnSpc>
                <a:spcPct val="150000"/>
              </a:lnSpc>
            </a:pPr>
            <a:endParaRPr lang="en-GB" sz="1600" dirty="0"/>
          </a:p>
          <a:p>
            <a:endParaRPr lang="en-GB" dirty="0"/>
          </a:p>
        </p:txBody>
      </p:sp>
      <p:sp>
        <p:nvSpPr>
          <p:cNvPr id="4" name="Rounded Rectangle 3">
            <a:extLst>
              <a:ext uri="{FF2B5EF4-FFF2-40B4-BE49-F238E27FC236}">
                <a16:creationId xmlns:a16="http://schemas.microsoft.com/office/drawing/2014/main" id="{715EC62A-21CE-45D3-88A2-7EB07E3579D5}"/>
              </a:ext>
            </a:extLst>
          </p:cNvPr>
          <p:cNvSpPr/>
          <p:nvPr/>
        </p:nvSpPr>
        <p:spPr>
          <a:xfrm>
            <a:off x="339037" y="1184894"/>
            <a:ext cx="3874966" cy="4482753"/>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hangingPunct="1">
              <a:defRPr/>
            </a:pPr>
            <a:r>
              <a:rPr lang="en-GB" sz="1600" b="1" u="sng" dirty="0">
                <a:solidFill>
                  <a:schemeClr val="tx2">
                    <a:lumMod val="75000"/>
                  </a:schemeClr>
                </a:solidFill>
              </a:rPr>
              <a:t>Towns and Parishes</a:t>
            </a:r>
          </a:p>
          <a:p>
            <a:pPr algn="ctr" eaLnBrk="1" hangingPunct="1">
              <a:defRPr/>
            </a:pPr>
            <a:endParaRPr lang="en-GB" sz="1600" dirty="0">
              <a:solidFill>
                <a:schemeClr val="tx2">
                  <a:lumMod val="75000"/>
                </a:schemeClr>
              </a:solidFill>
            </a:endParaRPr>
          </a:p>
          <a:p>
            <a:pPr algn="ctr" eaLnBrk="1" hangingPunct="1">
              <a:defRPr/>
            </a:pPr>
            <a:r>
              <a:rPr lang="en-GB" sz="1600" dirty="0">
                <a:solidFill>
                  <a:schemeClr val="tx2">
                    <a:lumMod val="75000"/>
                  </a:schemeClr>
                </a:solidFill>
              </a:rPr>
              <a:t>Harleston, Alburgh, Denton, Earsham, Pulham Market, Pulham St Mary, Redenhall, Starston, Topcroft, Wortwell, Brockdish, Thorpe Abbotts, Dickleburgh, Rushall, Needham, Billingford and Scole.</a:t>
            </a:r>
          </a:p>
          <a:p>
            <a:pPr algn="ctr" eaLnBrk="1" hangingPunct="1">
              <a:defRPr/>
            </a:pPr>
            <a:endParaRPr lang="en-GB" sz="1600" dirty="0">
              <a:solidFill>
                <a:schemeClr val="tx2">
                  <a:lumMod val="75000"/>
                </a:schemeClr>
              </a:solidFill>
            </a:endParaRPr>
          </a:p>
          <a:p>
            <a:pPr algn="ctr" eaLnBrk="1" hangingPunct="1">
              <a:defRPr/>
            </a:pPr>
            <a:r>
              <a:rPr lang="en-GB" sz="1600" dirty="0">
                <a:solidFill>
                  <a:schemeClr val="tx2">
                    <a:lumMod val="75000"/>
                  </a:schemeClr>
                </a:solidFill>
              </a:rPr>
              <a:t>Previous District Priority :- Road Safety </a:t>
            </a:r>
          </a:p>
          <a:p>
            <a:pPr algn="ctr" eaLnBrk="1" hangingPunct="1">
              <a:defRPr/>
            </a:pPr>
            <a:endParaRPr lang="en-GB" b="1" u="sng" dirty="0">
              <a:solidFill>
                <a:schemeClr val="tx1"/>
              </a:solidFill>
            </a:endParaRPr>
          </a:p>
        </p:txBody>
      </p:sp>
      <p:pic>
        <p:nvPicPr>
          <p:cNvPr id="7" name="Picture 22">
            <a:extLst>
              <a:ext uri="{FF2B5EF4-FFF2-40B4-BE49-F238E27FC236}">
                <a16:creationId xmlns:a16="http://schemas.microsoft.com/office/drawing/2014/main" id="{4E5AF87A-B18E-CAF5-58AE-EB70F6710F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9293" y="1207986"/>
            <a:ext cx="1413413" cy="18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A sign on the grass&#10;&#10;Description automatically generated">
            <a:extLst>
              <a:ext uri="{FF2B5EF4-FFF2-40B4-BE49-F238E27FC236}">
                <a16:creationId xmlns:a16="http://schemas.microsoft.com/office/drawing/2014/main" id="{23BE16A6-8899-3D24-D751-3033BFA715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8786" y="3426271"/>
            <a:ext cx="3103927" cy="2327945"/>
          </a:xfrm>
          <a:prstGeom prst="rect">
            <a:avLst/>
          </a:prstGeom>
        </p:spPr>
      </p:pic>
      <p:pic>
        <p:nvPicPr>
          <p:cNvPr id="6" name="Picture 5" descr="A police officer standing behind a table&#10;&#10;AI-generated content may be incorrect.">
            <a:extLst>
              <a:ext uri="{FF2B5EF4-FFF2-40B4-BE49-F238E27FC236}">
                <a16:creationId xmlns:a16="http://schemas.microsoft.com/office/drawing/2014/main" id="{6B6F6BC4-76BE-50EF-713E-E4113D2567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2713" y="153525"/>
            <a:ext cx="3874967" cy="2906225"/>
          </a:xfrm>
          <a:prstGeom prst="rect">
            <a:avLst/>
          </a:prstGeom>
        </p:spPr>
      </p:pic>
      <p:pic>
        <p:nvPicPr>
          <p:cNvPr id="10" name="Picture 9" descr="Two police officers in uniform&#10;&#10;AI-generated content may be incorrect.">
            <a:extLst>
              <a:ext uri="{FF2B5EF4-FFF2-40B4-BE49-F238E27FC236}">
                <a16:creationId xmlns:a16="http://schemas.microsoft.com/office/drawing/2014/main" id="{974A965B-1C1C-137C-5E95-37869EA7A4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11185" y="3109260"/>
            <a:ext cx="2179544" cy="2906058"/>
          </a:xfrm>
          <a:prstGeom prst="rect">
            <a:avLst/>
          </a:prstGeom>
        </p:spPr>
      </p:pic>
    </p:spTree>
    <p:extLst>
      <p:ext uri="{BB962C8B-B14F-4D97-AF65-F5344CB8AC3E}">
        <p14:creationId xmlns:p14="http://schemas.microsoft.com/office/powerpoint/2010/main" val="2113692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arn(inVertic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4E8FF7-1115-5852-05A6-E15822465E86}"/>
              </a:ext>
            </a:extLst>
          </p:cNvPr>
          <p:cNvSpPr>
            <a:spLocks noGrp="1"/>
          </p:cNvSpPr>
          <p:nvPr>
            <p:ph type="body" sz="quarter" idx="10"/>
          </p:nvPr>
        </p:nvSpPr>
        <p:spPr/>
        <p:txBody>
          <a:bodyPr/>
          <a:lstStyle/>
          <a:p>
            <a:r>
              <a:rPr lang="en-GB" dirty="0"/>
              <a:t>What we have been doing </a:t>
            </a:r>
          </a:p>
        </p:txBody>
      </p:sp>
      <p:sp>
        <p:nvSpPr>
          <p:cNvPr id="3" name="Text Placeholder 2">
            <a:extLst>
              <a:ext uri="{FF2B5EF4-FFF2-40B4-BE49-F238E27FC236}">
                <a16:creationId xmlns:a16="http://schemas.microsoft.com/office/drawing/2014/main" id="{DBDA5EEE-68A0-C69F-1DF5-973A9AAC6889}"/>
              </a:ext>
            </a:extLst>
          </p:cNvPr>
          <p:cNvSpPr>
            <a:spLocks noGrp="1"/>
          </p:cNvSpPr>
          <p:nvPr>
            <p:ph type="body" sz="quarter" idx="11"/>
          </p:nvPr>
        </p:nvSpPr>
        <p:spPr>
          <a:xfrm>
            <a:off x="95250" y="800099"/>
            <a:ext cx="11982450" cy="5289615"/>
          </a:xfrm>
        </p:spPr>
        <p:txBody>
          <a:bodyPr/>
          <a:lstStyle/>
          <a:p>
            <a:r>
              <a:rPr lang="en-GB" sz="1400" dirty="0"/>
              <a:t>Visited Several Schools and youth clubs –Topics included, internet and online safety, Road safety and keep yourself safe and ASB and the consequences</a:t>
            </a:r>
          </a:p>
          <a:p>
            <a:r>
              <a:rPr lang="en-GB" sz="1400" dirty="0"/>
              <a:t>Received training around the POL-ED teaching platform </a:t>
            </a:r>
          </a:p>
          <a:p>
            <a:r>
              <a:rPr lang="en-GB" sz="1400" dirty="0"/>
              <a:t>Joint Work with our Operational Partnership teams – Multiple CPW’s and CPN’s </a:t>
            </a:r>
          </a:p>
          <a:p>
            <a:r>
              <a:rPr lang="en-GB" sz="1400" dirty="0"/>
              <a:t>Joint visits made with South Norfolk District council and Saffron (Safer Towns)</a:t>
            </a:r>
          </a:p>
          <a:p>
            <a:r>
              <a:rPr lang="en-GB" sz="1400" dirty="0"/>
              <a:t>Joint visits with Trading Standards and Immigration SNDC  - 2 Shops had counterfeit or illegal goods removed from the shop </a:t>
            </a:r>
          </a:p>
          <a:p>
            <a:r>
              <a:rPr lang="en-GB" sz="1400" dirty="0"/>
              <a:t>Team Priority enforcement - Speed Enforcement, Section 59’s, Vehicle seizure and Other Traffic Op’s </a:t>
            </a:r>
          </a:p>
          <a:p>
            <a:r>
              <a:rPr lang="en-GB" sz="1400" dirty="0"/>
              <a:t>2 Suspect have remanded 1 For number of serious assaults, 1 for Drug offences </a:t>
            </a:r>
          </a:p>
          <a:p>
            <a:r>
              <a:rPr lang="en-GB" sz="1400" dirty="0"/>
              <a:t>Supported the Eastern Region Special Operations Unit</a:t>
            </a:r>
          </a:p>
          <a:p>
            <a:r>
              <a:rPr lang="en-GB" sz="1400" dirty="0"/>
              <a:t>Warrants </a:t>
            </a:r>
          </a:p>
          <a:p>
            <a:r>
              <a:rPr lang="en-GB" sz="1400" dirty="0"/>
              <a:t>Street Surgeries – Diss, Long Stratton, Harleston, Alburgh, </a:t>
            </a:r>
            <a:r>
              <a:rPr lang="en-GB" sz="1400" dirty="0" err="1"/>
              <a:t>Hapton</a:t>
            </a:r>
            <a:r>
              <a:rPr lang="en-GB" sz="1400" dirty="0"/>
              <a:t>, Burston, </a:t>
            </a:r>
            <a:r>
              <a:rPr lang="en-GB" sz="1400" dirty="0" err="1"/>
              <a:t>Ashwellthorpe</a:t>
            </a:r>
            <a:r>
              <a:rPr lang="en-GB" sz="1400" dirty="0"/>
              <a:t>, </a:t>
            </a:r>
            <a:r>
              <a:rPr lang="en-GB" sz="1400" dirty="0" err="1"/>
              <a:t>Dickleburgh</a:t>
            </a:r>
            <a:r>
              <a:rPr lang="en-GB" sz="1400" dirty="0"/>
              <a:t>.</a:t>
            </a:r>
          </a:p>
          <a:p>
            <a:r>
              <a:rPr lang="en-GB" sz="1400" dirty="0"/>
              <a:t>Library Surgeries</a:t>
            </a:r>
          </a:p>
          <a:p>
            <a:r>
              <a:rPr lang="en-GB" sz="1400" dirty="0"/>
              <a:t>Partner working around neighbour disputes and community resolutions underway</a:t>
            </a:r>
          </a:p>
          <a:p>
            <a:r>
              <a:rPr lang="en-GB" sz="1400" dirty="0"/>
              <a:t>Targeted patrols around schools regarding local concerns/tensions</a:t>
            </a:r>
          </a:p>
          <a:p>
            <a:pPr lvl="0"/>
            <a:r>
              <a:rPr lang="en-GB" sz="1400" dirty="0"/>
              <a:t>Delivered Training and upskilled local officers – Carriageway Clearance / ASB powers, policies and legislation / Speed Gun.</a:t>
            </a:r>
          </a:p>
          <a:p>
            <a:r>
              <a:rPr lang="en-GB" sz="1400" dirty="0"/>
              <a:t>Foot Patrols and Cycle Patrols </a:t>
            </a:r>
          </a:p>
          <a:p>
            <a:r>
              <a:rPr lang="en-GB" sz="1400" dirty="0"/>
              <a:t>Abstractions across the summer covering Protests, Lord Mayers, Pride and Response</a:t>
            </a:r>
          </a:p>
        </p:txBody>
      </p:sp>
    </p:spTree>
    <p:extLst>
      <p:ext uri="{BB962C8B-B14F-4D97-AF65-F5344CB8AC3E}">
        <p14:creationId xmlns:p14="http://schemas.microsoft.com/office/powerpoint/2010/main" val="1771532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3D6EC6C-B44D-6A0C-11BB-7666BCDB8979}"/>
              </a:ext>
            </a:extLst>
          </p:cNvPr>
          <p:cNvSpPr>
            <a:spLocks noGrp="1"/>
          </p:cNvSpPr>
          <p:nvPr>
            <p:ph type="body" sz="quarter" idx="10"/>
          </p:nvPr>
        </p:nvSpPr>
        <p:spPr/>
        <p:txBody>
          <a:bodyPr/>
          <a:lstStyle/>
          <a:p>
            <a:endParaRPr lang="en-GB" dirty="0"/>
          </a:p>
        </p:txBody>
      </p:sp>
      <p:sp>
        <p:nvSpPr>
          <p:cNvPr id="3" name="Text Placeholder 2">
            <a:extLst>
              <a:ext uri="{FF2B5EF4-FFF2-40B4-BE49-F238E27FC236}">
                <a16:creationId xmlns:a16="http://schemas.microsoft.com/office/drawing/2014/main" id="{4DE14025-7B1C-8EF1-87F4-830A42AE6C2B}"/>
              </a:ext>
            </a:extLst>
          </p:cNvPr>
          <p:cNvSpPr>
            <a:spLocks noGrp="1"/>
          </p:cNvSpPr>
          <p:nvPr>
            <p:ph type="body" sz="quarter" idx="11"/>
          </p:nvPr>
        </p:nvSpPr>
        <p:spPr>
          <a:xfrm>
            <a:off x="7133284" y="1102719"/>
            <a:ext cx="1800109" cy="1086919"/>
          </a:xfrm>
        </p:spPr>
        <p:txBody>
          <a:bodyPr/>
          <a:lstStyle/>
          <a:p>
            <a:endParaRPr lang="en-GB" dirty="0"/>
          </a:p>
        </p:txBody>
      </p:sp>
      <p:sp>
        <p:nvSpPr>
          <p:cNvPr id="4" name="Rectangle 3">
            <a:extLst>
              <a:ext uri="{FF2B5EF4-FFF2-40B4-BE49-F238E27FC236}">
                <a16:creationId xmlns:a16="http://schemas.microsoft.com/office/drawing/2014/main" id="{E16EAD23-DA1F-52A5-350F-9850363956E9}"/>
              </a:ext>
            </a:extLst>
          </p:cNvPr>
          <p:cNvSpPr/>
          <p:nvPr/>
        </p:nvSpPr>
        <p:spPr>
          <a:xfrm>
            <a:off x="17449418" y="916792"/>
            <a:ext cx="102547" cy="5362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3CA79C19-5242-6DEB-9322-7D639DCA3601}"/>
              </a:ext>
            </a:extLst>
          </p:cNvPr>
          <p:cNvSpPr/>
          <p:nvPr/>
        </p:nvSpPr>
        <p:spPr>
          <a:xfrm>
            <a:off x="5886261" y="1030292"/>
            <a:ext cx="362139" cy="724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2F9BA3E6-318F-2DA8-65EB-3057A95C0786}"/>
              </a:ext>
            </a:extLst>
          </p:cNvPr>
          <p:cNvSpPr/>
          <p:nvPr/>
        </p:nvSpPr>
        <p:spPr>
          <a:xfrm>
            <a:off x="5977771" y="916792"/>
            <a:ext cx="362139" cy="724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AutoShape 2" descr="Media">
            <a:extLst>
              <a:ext uri="{FF2B5EF4-FFF2-40B4-BE49-F238E27FC236}">
                <a16:creationId xmlns:a16="http://schemas.microsoft.com/office/drawing/2014/main" id="{05E59258-BA90-73FF-36B1-808BE783E28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12" name="Picture 11" descr="A police car parked in a field&#10;&#10;AI-generated content may be incorrect.">
            <a:extLst>
              <a:ext uri="{FF2B5EF4-FFF2-40B4-BE49-F238E27FC236}">
                <a16:creationId xmlns:a16="http://schemas.microsoft.com/office/drawing/2014/main" id="{6793D7F3-573F-1F2C-3286-8BD16BAD8C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4057182" cy="3042886"/>
          </a:xfrm>
          <a:prstGeom prst="rect">
            <a:avLst/>
          </a:prstGeom>
        </p:spPr>
      </p:pic>
      <p:pic>
        <p:nvPicPr>
          <p:cNvPr id="18" name="Picture 17" descr="A car on a flatbed truck&#10;&#10;AI-generated content may be incorrect.">
            <a:extLst>
              <a:ext uri="{FF2B5EF4-FFF2-40B4-BE49-F238E27FC236}">
                <a16:creationId xmlns:a16="http://schemas.microsoft.com/office/drawing/2014/main" id="{6983005C-E33F-E731-94AE-433428DAA6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94673" y="0"/>
            <a:ext cx="4026702" cy="3020026"/>
          </a:xfrm>
          <a:prstGeom prst="rect">
            <a:avLst/>
          </a:prstGeom>
        </p:spPr>
      </p:pic>
      <p:sp>
        <p:nvSpPr>
          <p:cNvPr id="19" name="Rectangle 18">
            <a:extLst>
              <a:ext uri="{FF2B5EF4-FFF2-40B4-BE49-F238E27FC236}">
                <a16:creationId xmlns:a16="http://schemas.microsoft.com/office/drawing/2014/main" id="{F7B7695D-4EA4-5694-1E26-282721B649ED}"/>
              </a:ext>
            </a:extLst>
          </p:cNvPr>
          <p:cNvSpPr/>
          <p:nvPr/>
        </p:nvSpPr>
        <p:spPr>
          <a:xfrm>
            <a:off x="7043561" y="1074394"/>
            <a:ext cx="270629" cy="724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descr="A tow truck with a trailer on the back&#10;&#10;AI-generated content may be incorrect.">
            <a:extLst>
              <a:ext uri="{FF2B5EF4-FFF2-40B4-BE49-F238E27FC236}">
                <a16:creationId xmlns:a16="http://schemas.microsoft.com/office/drawing/2014/main" id="{8CC92622-5D02-2C43-4E72-1E485E9E87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32422"/>
            <a:ext cx="3802982" cy="2852237"/>
          </a:xfrm>
          <a:prstGeom prst="rect">
            <a:avLst/>
          </a:prstGeom>
        </p:spPr>
      </p:pic>
      <p:pic>
        <p:nvPicPr>
          <p:cNvPr id="31" name="Picture 30" descr="A group of police officers standing on the street&#10;&#10;AI-generated content may be incorrect.">
            <a:extLst>
              <a:ext uri="{FF2B5EF4-FFF2-40B4-BE49-F238E27FC236}">
                <a16:creationId xmlns:a16="http://schemas.microsoft.com/office/drawing/2014/main" id="{B6036F2F-AA34-9DD7-A544-83337B2ED4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4819" y="62865"/>
            <a:ext cx="3942881" cy="2957161"/>
          </a:xfrm>
          <a:prstGeom prst="rect">
            <a:avLst/>
          </a:prstGeom>
        </p:spPr>
      </p:pic>
      <p:pic>
        <p:nvPicPr>
          <p:cNvPr id="37" name="Picture 36" descr="A truck with a flatbed trailer and a motorcycle on the back&#10;&#10;AI-generated content may be incorrect.">
            <a:extLst>
              <a:ext uri="{FF2B5EF4-FFF2-40B4-BE49-F238E27FC236}">
                <a16:creationId xmlns:a16="http://schemas.microsoft.com/office/drawing/2014/main" id="{25DE0F50-B87C-260E-E50F-BB46376E11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31383" y="3132422"/>
            <a:ext cx="3802981" cy="2852236"/>
          </a:xfrm>
          <a:prstGeom prst="rect">
            <a:avLst/>
          </a:prstGeom>
        </p:spPr>
      </p:pic>
      <p:pic>
        <p:nvPicPr>
          <p:cNvPr id="39" name="Picture 38" descr="A bicycle parked next to a fence&#10;&#10;AI-generated content may be incorrect.">
            <a:extLst>
              <a:ext uri="{FF2B5EF4-FFF2-40B4-BE49-F238E27FC236}">
                <a16:creationId xmlns:a16="http://schemas.microsoft.com/office/drawing/2014/main" id="{D067DF49-62D8-F3A6-0D68-BE031E4D45C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55726" y="3055867"/>
            <a:ext cx="2254009" cy="3005345"/>
          </a:xfrm>
          <a:prstGeom prst="rect">
            <a:avLst/>
          </a:prstGeom>
        </p:spPr>
      </p:pic>
    </p:spTree>
    <p:extLst>
      <p:ext uri="{BB962C8B-B14F-4D97-AF65-F5344CB8AC3E}">
        <p14:creationId xmlns:p14="http://schemas.microsoft.com/office/powerpoint/2010/main" val="603178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ED12EE3-93A4-4DCD-C6C6-23FA045CFBB2}"/>
              </a:ext>
            </a:extLst>
          </p:cNvPr>
          <p:cNvSpPr>
            <a:spLocks noGrp="1"/>
          </p:cNvSpPr>
          <p:nvPr>
            <p:ph type="body" sz="quarter" idx="10"/>
          </p:nvPr>
        </p:nvSpPr>
        <p:spPr/>
        <p:txBody>
          <a:bodyPr/>
          <a:lstStyle/>
          <a:p>
            <a:endParaRPr lang="en-GB"/>
          </a:p>
        </p:txBody>
      </p:sp>
      <p:sp>
        <p:nvSpPr>
          <p:cNvPr id="3" name="Text Placeholder 2">
            <a:extLst>
              <a:ext uri="{FF2B5EF4-FFF2-40B4-BE49-F238E27FC236}">
                <a16:creationId xmlns:a16="http://schemas.microsoft.com/office/drawing/2014/main" id="{0649B122-4978-0E85-5986-1711A5625CA8}"/>
              </a:ext>
            </a:extLst>
          </p:cNvPr>
          <p:cNvSpPr>
            <a:spLocks noGrp="1"/>
          </p:cNvSpPr>
          <p:nvPr>
            <p:ph type="body" sz="quarter" idx="11"/>
          </p:nvPr>
        </p:nvSpPr>
        <p:spPr>
          <a:xfrm>
            <a:off x="114300" y="800100"/>
            <a:ext cx="11982450" cy="5092694"/>
          </a:xfrm>
        </p:spPr>
        <p:txBody>
          <a:bodyPr/>
          <a:lstStyle/>
          <a:p>
            <a:endParaRPr lang="en-GB" dirty="0"/>
          </a:p>
        </p:txBody>
      </p:sp>
      <p:pic>
        <p:nvPicPr>
          <p:cNvPr id="7" name="Picture 6" descr="A shelf with boxes and boxes on it&#10;&#10;AI-generated content may be incorrect.">
            <a:extLst>
              <a:ext uri="{FF2B5EF4-FFF2-40B4-BE49-F238E27FC236}">
                <a16:creationId xmlns:a16="http://schemas.microsoft.com/office/drawing/2014/main" id="{5F0B38A7-25CC-4B3B-EAD2-60148D5E51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8585"/>
            <a:ext cx="3826301" cy="2869726"/>
          </a:xfrm>
          <a:prstGeom prst="rect">
            <a:avLst/>
          </a:prstGeom>
        </p:spPr>
      </p:pic>
      <p:pic>
        <p:nvPicPr>
          <p:cNvPr id="10" name="Picture 9" descr="A knife lying on a seat&#10;&#10;AI-generated content may be incorrect.">
            <a:extLst>
              <a:ext uri="{FF2B5EF4-FFF2-40B4-BE49-F238E27FC236}">
                <a16:creationId xmlns:a16="http://schemas.microsoft.com/office/drawing/2014/main" id="{EDDD953F-EC53-4301-36DD-7C952CD97C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2602" y="128585"/>
            <a:ext cx="2141911" cy="2855881"/>
          </a:xfrm>
          <a:prstGeom prst="rect">
            <a:avLst/>
          </a:prstGeom>
        </p:spPr>
      </p:pic>
      <p:pic>
        <p:nvPicPr>
          <p:cNvPr id="12" name="Picture 11" descr="A group of people standing in front of a building&#10;&#10;AI-generated content may be incorrect.">
            <a:extLst>
              <a:ext uri="{FF2B5EF4-FFF2-40B4-BE49-F238E27FC236}">
                <a16:creationId xmlns:a16="http://schemas.microsoft.com/office/drawing/2014/main" id="{E58391D6-8B4A-3107-61B6-879FC1D05F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6301" y="128585"/>
            <a:ext cx="3826301" cy="2869726"/>
          </a:xfrm>
          <a:prstGeom prst="rect">
            <a:avLst/>
          </a:prstGeom>
        </p:spPr>
      </p:pic>
      <p:pic>
        <p:nvPicPr>
          <p:cNvPr id="14" name="Picture 13">
            <a:extLst>
              <a:ext uri="{FF2B5EF4-FFF2-40B4-BE49-F238E27FC236}">
                <a16:creationId xmlns:a16="http://schemas.microsoft.com/office/drawing/2014/main" id="{17DB1C88-3D9B-36A5-3B66-40FFEAD040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038793"/>
            <a:ext cx="3751359" cy="2813519"/>
          </a:xfrm>
          <a:prstGeom prst="rect">
            <a:avLst/>
          </a:prstGeom>
        </p:spPr>
      </p:pic>
      <p:pic>
        <p:nvPicPr>
          <p:cNvPr id="16" name="Picture 15" descr="A police officer standing in front of a large sign&#10;&#10;AI-generated content may be incorrect.">
            <a:extLst>
              <a:ext uri="{FF2B5EF4-FFF2-40B4-BE49-F238E27FC236}">
                <a16:creationId xmlns:a16="http://schemas.microsoft.com/office/drawing/2014/main" id="{0C1A7B51-8B3E-4715-C130-956DDCD4DC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77662" y="3036914"/>
            <a:ext cx="2141911" cy="2855880"/>
          </a:xfrm>
          <a:prstGeom prst="rect">
            <a:avLst/>
          </a:prstGeom>
        </p:spPr>
      </p:pic>
      <p:pic>
        <p:nvPicPr>
          <p:cNvPr id="18" name="Picture 17" descr="A dog sitting next to bags of trash&#10;&#10;AI-generated content may be incorrect.">
            <a:extLst>
              <a:ext uri="{FF2B5EF4-FFF2-40B4-BE49-F238E27FC236}">
                <a16:creationId xmlns:a16="http://schemas.microsoft.com/office/drawing/2014/main" id="{1099E9F1-1F3B-C198-A4EE-18FEBABF94D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51359" y="3038793"/>
            <a:ext cx="3826303" cy="2869727"/>
          </a:xfrm>
          <a:prstGeom prst="rect">
            <a:avLst/>
          </a:prstGeom>
        </p:spPr>
      </p:pic>
      <p:pic>
        <p:nvPicPr>
          <p:cNvPr id="20" name="Picture 19" descr="Two police officers standing on a street&#10;&#10;AI-generated content may be incorrect.">
            <a:extLst>
              <a:ext uri="{FF2B5EF4-FFF2-40B4-BE49-F238E27FC236}">
                <a16:creationId xmlns:a16="http://schemas.microsoft.com/office/drawing/2014/main" id="{5343C574-17EB-703B-07D7-C90A285BF16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19794" y="128585"/>
            <a:ext cx="2257906" cy="3010541"/>
          </a:xfrm>
          <a:prstGeom prst="rect">
            <a:avLst/>
          </a:prstGeom>
        </p:spPr>
      </p:pic>
      <p:pic>
        <p:nvPicPr>
          <p:cNvPr id="22" name="Picture 21" descr="A person standing next to a table with a police officer&#10;&#10;AI-generated content may be incorrect.">
            <a:extLst>
              <a:ext uri="{FF2B5EF4-FFF2-40B4-BE49-F238E27FC236}">
                <a16:creationId xmlns:a16="http://schemas.microsoft.com/office/drawing/2014/main" id="{CDC14811-C556-35CE-386C-16C271CB256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78972" y="3494182"/>
            <a:ext cx="2617778" cy="1963334"/>
          </a:xfrm>
          <a:prstGeom prst="rect">
            <a:avLst/>
          </a:prstGeom>
        </p:spPr>
      </p:pic>
    </p:spTree>
    <p:extLst>
      <p:ext uri="{BB962C8B-B14F-4D97-AF65-F5344CB8AC3E}">
        <p14:creationId xmlns:p14="http://schemas.microsoft.com/office/powerpoint/2010/main" val="35252857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5985F2-B568-850F-B947-317968D2A37B}"/>
              </a:ext>
            </a:extLst>
          </p:cNvPr>
          <p:cNvSpPr>
            <a:spLocks noGrp="1"/>
          </p:cNvSpPr>
          <p:nvPr>
            <p:ph type="body" sz="quarter" idx="10"/>
          </p:nvPr>
        </p:nvSpPr>
        <p:spPr/>
        <p:txBody>
          <a:bodyPr/>
          <a:lstStyle/>
          <a:p>
            <a:r>
              <a:rPr lang="en-GB" dirty="0"/>
              <a:t>Diss, Long Stratton and Harleston  crime Trends </a:t>
            </a:r>
          </a:p>
        </p:txBody>
      </p:sp>
      <p:sp>
        <p:nvSpPr>
          <p:cNvPr id="3" name="Text Placeholder 2">
            <a:extLst>
              <a:ext uri="{FF2B5EF4-FFF2-40B4-BE49-F238E27FC236}">
                <a16:creationId xmlns:a16="http://schemas.microsoft.com/office/drawing/2014/main" id="{B305EEF4-B7E9-97B5-8CE2-84AD75D3B987}"/>
              </a:ext>
            </a:extLst>
          </p:cNvPr>
          <p:cNvSpPr>
            <a:spLocks noGrp="1"/>
          </p:cNvSpPr>
          <p:nvPr>
            <p:ph type="body" sz="quarter" idx="11"/>
          </p:nvPr>
        </p:nvSpPr>
        <p:spPr>
          <a:xfrm>
            <a:off x="0" y="638175"/>
            <a:ext cx="12192000" cy="5576194"/>
          </a:xfrm>
        </p:spPr>
        <p:txBody>
          <a:bodyPr/>
          <a:lstStyle/>
          <a:p>
            <a:pPr marL="457200" lvl="1" indent="0">
              <a:lnSpc>
                <a:spcPct val="150000"/>
              </a:lnSpc>
              <a:buNone/>
            </a:pPr>
            <a:endParaRPr lang="en-GB" sz="1600" dirty="0"/>
          </a:p>
          <a:p>
            <a:pPr>
              <a:lnSpc>
                <a:spcPct val="150000"/>
              </a:lnSpc>
            </a:pPr>
            <a:endParaRPr lang="en-GB" sz="1600" dirty="0"/>
          </a:p>
          <a:p>
            <a:endParaRPr lang="en-GB" dirty="0"/>
          </a:p>
        </p:txBody>
      </p:sp>
      <p:pic>
        <p:nvPicPr>
          <p:cNvPr id="8" name="Picture 7" descr="A person in a yellow jacket walking in a grocery store&#10;&#10;Description automatically generated">
            <a:extLst>
              <a:ext uri="{FF2B5EF4-FFF2-40B4-BE49-F238E27FC236}">
                <a16:creationId xmlns:a16="http://schemas.microsoft.com/office/drawing/2014/main" id="{F0052540-5D4A-1679-4C52-1FCD522119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7178" y="3741208"/>
            <a:ext cx="2883017" cy="2162263"/>
          </a:xfrm>
          <a:prstGeom prst="rect">
            <a:avLst/>
          </a:prstGeom>
        </p:spPr>
      </p:pic>
      <p:sp>
        <p:nvSpPr>
          <p:cNvPr id="4" name="TextBox 3">
            <a:extLst>
              <a:ext uri="{FF2B5EF4-FFF2-40B4-BE49-F238E27FC236}">
                <a16:creationId xmlns:a16="http://schemas.microsoft.com/office/drawing/2014/main" id="{B4236001-443E-1360-01BB-89F21030811D}"/>
              </a:ext>
            </a:extLst>
          </p:cNvPr>
          <p:cNvSpPr txBox="1"/>
          <p:nvPr/>
        </p:nvSpPr>
        <p:spPr>
          <a:xfrm>
            <a:off x="445726" y="1167245"/>
            <a:ext cx="2314431" cy="646331"/>
          </a:xfrm>
          <a:prstGeom prst="rect">
            <a:avLst/>
          </a:prstGeom>
          <a:noFill/>
        </p:spPr>
        <p:txBody>
          <a:bodyPr wrap="square" rtlCol="0">
            <a:spAutoFit/>
          </a:bodyPr>
          <a:lstStyle/>
          <a:p>
            <a:pPr algn="ctr"/>
            <a:r>
              <a:rPr lang="en-GB" dirty="0"/>
              <a:t>Diss Crimes </a:t>
            </a:r>
          </a:p>
          <a:p>
            <a:pPr algn="ctr"/>
            <a:r>
              <a:rPr lang="en-GB" dirty="0"/>
              <a:t>July – Sept 2025</a:t>
            </a:r>
          </a:p>
        </p:txBody>
      </p:sp>
      <p:sp>
        <p:nvSpPr>
          <p:cNvPr id="9" name="TextBox 8">
            <a:extLst>
              <a:ext uri="{FF2B5EF4-FFF2-40B4-BE49-F238E27FC236}">
                <a16:creationId xmlns:a16="http://schemas.microsoft.com/office/drawing/2014/main" id="{183A06E1-6220-82CE-123D-710D1D4F8BD3}"/>
              </a:ext>
            </a:extLst>
          </p:cNvPr>
          <p:cNvSpPr txBox="1"/>
          <p:nvPr/>
        </p:nvSpPr>
        <p:spPr>
          <a:xfrm>
            <a:off x="2986880" y="1167245"/>
            <a:ext cx="2314431" cy="646331"/>
          </a:xfrm>
          <a:prstGeom prst="rect">
            <a:avLst/>
          </a:prstGeom>
          <a:noFill/>
        </p:spPr>
        <p:txBody>
          <a:bodyPr wrap="square" rtlCol="0">
            <a:spAutoFit/>
          </a:bodyPr>
          <a:lstStyle/>
          <a:p>
            <a:pPr algn="ctr"/>
            <a:r>
              <a:rPr lang="en-GB" dirty="0"/>
              <a:t>Long Stratton Crimes </a:t>
            </a:r>
          </a:p>
          <a:p>
            <a:pPr algn="ctr"/>
            <a:r>
              <a:rPr lang="en-GB" dirty="0"/>
              <a:t>July – Sept 2025</a:t>
            </a:r>
          </a:p>
        </p:txBody>
      </p:sp>
      <p:sp>
        <p:nvSpPr>
          <p:cNvPr id="11" name="TextBox 10">
            <a:extLst>
              <a:ext uri="{FF2B5EF4-FFF2-40B4-BE49-F238E27FC236}">
                <a16:creationId xmlns:a16="http://schemas.microsoft.com/office/drawing/2014/main" id="{D9090750-C8BC-A509-6204-DBAA4F5D524C}"/>
              </a:ext>
            </a:extLst>
          </p:cNvPr>
          <p:cNvSpPr txBox="1"/>
          <p:nvPr/>
        </p:nvSpPr>
        <p:spPr>
          <a:xfrm>
            <a:off x="5664633" y="1167244"/>
            <a:ext cx="2041236" cy="646331"/>
          </a:xfrm>
          <a:prstGeom prst="rect">
            <a:avLst/>
          </a:prstGeom>
          <a:noFill/>
        </p:spPr>
        <p:txBody>
          <a:bodyPr wrap="square" rtlCol="0">
            <a:spAutoFit/>
          </a:bodyPr>
          <a:lstStyle/>
          <a:p>
            <a:pPr algn="ctr"/>
            <a:r>
              <a:rPr lang="en-GB" dirty="0"/>
              <a:t>Harleston Crimes </a:t>
            </a:r>
          </a:p>
          <a:p>
            <a:pPr algn="ctr"/>
            <a:r>
              <a:rPr lang="en-GB" dirty="0"/>
              <a:t>July – Sept 2025</a:t>
            </a:r>
          </a:p>
        </p:txBody>
      </p:sp>
      <p:pic>
        <p:nvPicPr>
          <p:cNvPr id="6" name="Picture 5">
            <a:extLst>
              <a:ext uri="{FF2B5EF4-FFF2-40B4-BE49-F238E27FC236}">
                <a16:creationId xmlns:a16="http://schemas.microsoft.com/office/drawing/2014/main" id="{F3994DE7-03DF-677B-3352-00DFF2FE4F39}"/>
              </a:ext>
            </a:extLst>
          </p:cNvPr>
          <p:cNvPicPr>
            <a:picLocks noChangeAspect="1"/>
          </p:cNvPicPr>
          <p:nvPr/>
        </p:nvPicPr>
        <p:blipFill>
          <a:blip r:embed="rId3"/>
          <a:stretch>
            <a:fillRect/>
          </a:stretch>
        </p:blipFill>
        <p:spPr>
          <a:xfrm>
            <a:off x="716757" y="1796931"/>
            <a:ext cx="1598935" cy="4434084"/>
          </a:xfrm>
          <a:prstGeom prst="rect">
            <a:avLst/>
          </a:prstGeom>
        </p:spPr>
      </p:pic>
      <p:pic>
        <p:nvPicPr>
          <p:cNvPr id="12" name="Picture 11">
            <a:extLst>
              <a:ext uri="{FF2B5EF4-FFF2-40B4-BE49-F238E27FC236}">
                <a16:creationId xmlns:a16="http://schemas.microsoft.com/office/drawing/2014/main" id="{5F4F7A07-FD61-0C12-F62E-93C8E9354757}"/>
              </a:ext>
            </a:extLst>
          </p:cNvPr>
          <p:cNvPicPr>
            <a:picLocks noChangeAspect="1"/>
          </p:cNvPicPr>
          <p:nvPr/>
        </p:nvPicPr>
        <p:blipFill>
          <a:blip r:embed="rId4"/>
          <a:stretch>
            <a:fillRect/>
          </a:stretch>
        </p:blipFill>
        <p:spPr>
          <a:xfrm>
            <a:off x="3157874" y="1796931"/>
            <a:ext cx="1847850" cy="4325842"/>
          </a:xfrm>
          <a:prstGeom prst="rect">
            <a:avLst/>
          </a:prstGeom>
        </p:spPr>
      </p:pic>
      <p:pic>
        <p:nvPicPr>
          <p:cNvPr id="14" name="Picture 13">
            <a:extLst>
              <a:ext uri="{FF2B5EF4-FFF2-40B4-BE49-F238E27FC236}">
                <a16:creationId xmlns:a16="http://schemas.microsoft.com/office/drawing/2014/main" id="{DDCCC52E-A951-E0DF-1D24-8EEB6344215C}"/>
              </a:ext>
            </a:extLst>
          </p:cNvPr>
          <p:cNvPicPr>
            <a:picLocks noChangeAspect="1"/>
          </p:cNvPicPr>
          <p:nvPr/>
        </p:nvPicPr>
        <p:blipFill>
          <a:blip r:embed="rId5"/>
          <a:stretch>
            <a:fillRect/>
          </a:stretch>
        </p:blipFill>
        <p:spPr>
          <a:xfrm>
            <a:off x="5817146" y="1796931"/>
            <a:ext cx="1729524" cy="4387279"/>
          </a:xfrm>
          <a:prstGeom prst="rect">
            <a:avLst/>
          </a:prstGeom>
        </p:spPr>
      </p:pic>
    </p:spTree>
    <p:extLst>
      <p:ext uri="{BB962C8B-B14F-4D97-AF65-F5344CB8AC3E}">
        <p14:creationId xmlns:p14="http://schemas.microsoft.com/office/powerpoint/2010/main" val="2612043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C678C0-C391-B395-4629-2BEB9802A63F}"/>
              </a:ext>
            </a:extLst>
          </p:cNvPr>
          <p:cNvSpPr>
            <a:spLocks noGrp="1"/>
          </p:cNvSpPr>
          <p:nvPr>
            <p:ph type="body" sz="quarter" idx="10"/>
          </p:nvPr>
        </p:nvSpPr>
        <p:spPr/>
        <p:txBody>
          <a:bodyPr/>
          <a:lstStyle/>
          <a:p>
            <a:r>
              <a:rPr lang="en-GB" dirty="0"/>
              <a:t>Crime Trends over the last 12 Months </a:t>
            </a:r>
          </a:p>
        </p:txBody>
      </p:sp>
      <p:sp>
        <p:nvSpPr>
          <p:cNvPr id="3" name="Text Placeholder 2">
            <a:extLst>
              <a:ext uri="{FF2B5EF4-FFF2-40B4-BE49-F238E27FC236}">
                <a16:creationId xmlns:a16="http://schemas.microsoft.com/office/drawing/2014/main" id="{6EB54CC5-DA1E-76A0-3BEA-935B6BDC0898}"/>
              </a:ext>
            </a:extLst>
          </p:cNvPr>
          <p:cNvSpPr>
            <a:spLocks noGrp="1"/>
          </p:cNvSpPr>
          <p:nvPr>
            <p:ph type="body" sz="quarter" idx="11"/>
          </p:nvPr>
        </p:nvSpPr>
        <p:spPr/>
        <p:txBody>
          <a:bodyPr/>
          <a:lstStyle/>
          <a:p>
            <a:pPr marL="0" indent="0">
              <a:buNone/>
            </a:pPr>
            <a:endParaRPr lang="en-GB" dirty="0"/>
          </a:p>
        </p:txBody>
      </p:sp>
      <p:sp>
        <p:nvSpPr>
          <p:cNvPr id="10" name="TextBox 9">
            <a:extLst>
              <a:ext uri="{FF2B5EF4-FFF2-40B4-BE49-F238E27FC236}">
                <a16:creationId xmlns:a16="http://schemas.microsoft.com/office/drawing/2014/main" id="{D63F36A0-5D14-9796-6012-A1EFADCA1CA6}"/>
              </a:ext>
            </a:extLst>
          </p:cNvPr>
          <p:cNvSpPr txBox="1"/>
          <p:nvPr/>
        </p:nvSpPr>
        <p:spPr>
          <a:xfrm>
            <a:off x="5611906" y="1213746"/>
            <a:ext cx="968188" cy="369332"/>
          </a:xfrm>
          <a:prstGeom prst="rect">
            <a:avLst/>
          </a:prstGeom>
          <a:noFill/>
        </p:spPr>
        <p:txBody>
          <a:bodyPr wrap="square" rtlCol="0">
            <a:spAutoFit/>
          </a:bodyPr>
          <a:lstStyle/>
          <a:p>
            <a:r>
              <a:rPr lang="en-GB" dirty="0"/>
              <a:t>Diss</a:t>
            </a:r>
          </a:p>
        </p:txBody>
      </p:sp>
      <p:sp>
        <p:nvSpPr>
          <p:cNvPr id="11" name="TextBox 10">
            <a:extLst>
              <a:ext uri="{FF2B5EF4-FFF2-40B4-BE49-F238E27FC236}">
                <a16:creationId xmlns:a16="http://schemas.microsoft.com/office/drawing/2014/main" id="{C8137260-8592-CA9A-1582-C4575291AC95}"/>
              </a:ext>
            </a:extLst>
          </p:cNvPr>
          <p:cNvSpPr txBox="1"/>
          <p:nvPr/>
        </p:nvSpPr>
        <p:spPr>
          <a:xfrm>
            <a:off x="1284583" y="1213746"/>
            <a:ext cx="1404024" cy="369332"/>
          </a:xfrm>
          <a:prstGeom prst="rect">
            <a:avLst/>
          </a:prstGeom>
          <a:noFill/>
        </p:spPr>
        <p:txBody>
          <a:bodyPr wrap="square" rtlCol="0">
            <a:spAutoFit/>
          </a:bodyPr>
          <a:lstStyle/>
          <a:p>
            <a:r>
              <a:rPr lang="en-GB" dirty="0"/>
              <a:t>Harleston </a:t>
            </a:r>
          </a:p>
        </p:txBody>
      </p:sp>
      <p:sp>
        <p:nvSpPr>
          <p:cNvPr id="12" name="TextBox 11">
            <a:extLst>
              <a:ext uri="{FF2B5EF4-FFF2-40B4-BE49-F238E27FC236}">
                <a16:creationId xmlns:a16="http://schemas.microsoft.com/office/drawing/2014/main" id="{2E7E69FF-D257-09A8-2EDD-03E89E924E0A}"/>
              </a:ext>
            </a:extLst>
          </p:cNvPr>
          <p:cNvSpPr txBox="1"/>
          <p:nvPr/>
        </p:nvSpPr>
        <p:spPr>
          <a:xfrm>
            <a:off x="9035928" y="1213746"/>
            <a:ext cx="2127997" cy="369332"/>
          </a:xfrm>
          <a:prstGeom prst="rect">
            <a:avLst/>
          </a:prstGeom>
          <a:noFill/>
        </p:spPr>
        <p:txBody>
          <a:bodyPr wrap="square" rtlCol="0">
            <a:spAutoFit/>
          </a:bodyPr>
          <a:lstStyle/>
          <a:p>
            <a:r>
              <a:rPr lang="en-GB" dirty="0"/>
              <a:t>Long Stratton </a:t>
            </a:r>
          </a:p>
        </p:txBody>
      </p:sp>
      <p:pic>
        <p:nvPicPr>
          <p:cNvPr id="5" name="Picture 4">
            <a:extLst>
              <a:ext uri="{FF2B5EF4-FFF2-40B4-BE49-F238E27FC236}">
                <a16:creationId xmlns:a16="http://schemas.microsoft.com/office/drawing/2014/main" id="{39EC95A7-21A3-1A64-CB43-BE83A8916A57}"/>
              </a:ext>
            </a:extLst>
          </p:cNvPr>
          <p:cNvPicPr>
            <a:picLocks noChangeAspect="1"/>
          </p:cNvPicPr>
          <p:nvPr/>
        </p:nvPicPr>
        <p:blipFill>
          <a:blip r:embed="rId2"/>
          <a:stretch>
            <a:fillRect/>
          </a:stretch>
        </p:blipFill>
        <p:spPr>
          <a:xfrm>
            <a:off x="632156" y="1524429"/>
            <a:ext cx="2291553" cy="4384505"/>
          </a:xfrm>
          <a:prstGeom prst="rect">
            <a:avLst/>
          </a:prstGeom>
        </p:spPr>
      </p:pic>
      <p:pic>
        <p:nvPicPr>
          <p:cNvPr id="8" name="Picture 7">
            <a:extLst>
              <a:ext uri="{FF2B5EF4-FFF2-40B4-BE49-F238E27FC236}">
                <a16:creationId xmlns:a16="http://schemas.microsoft.com/office/drawing/2014/main" id="{62E1750D-CD3C-EA2B-26F6-1A48079FF95B}"/>
              </a:ext>
            </a:extLst>
          </p:cNvPr>
          <p:cNvPicPr>
            <a:picLocks noChangeAspect="1"/>
          </p:cNvPicPr>
          <p:nvPr/>
        </p:nvPicPr>
        <p:blipFill>
          <a:blip r:embed="rId3"/>
          <a:stretch>
            <a:fillRect/>
          </a:stretch>
        </p:blipFill>
        <p:spPr>
          <a:xfrm>
            <a:off x="4789170" y="1508367"/>
            <a:ext cx="2330917" cy="4400567"/>
          </a:xfrm>
          <a:prstGeom prst="rect">
            <a:avLst/>
          </a:prstGeom>
        </p:spPr>
      </p:pic>
      <p:pic>
        <p:nvPicPr>
          <p:cNvPr id="14" name="Picture 13">
            <a:extLst>
              <a:ext uri="{FF2B5EF4-FFF2-40B4-BE49-F238E27FC236}">
                <a16:creationId xmlns:a16="http://schemas.microsoft.com/office/drawing/2014/main" id="{26BB0E25-80DC-D431-8561-26FFC3587766}"/>
              </a:ext>
            </a:extLst>
          </p:cNvPr>
          <p:cNvPicPr>
            <a:picLocks noChangeAspect="1"/>
          </p:cNvPicPr>
          <p:nvPr/>
        </p:nvPicPr>
        <p:blipFill>
          <a:blip r:embed="rId4"/>
          <a:stretch>
            <a:fillRect/>
          </a:stretch>
        </p:blipFill>
        <p:spPr>
          <a:xfrm>
            <a:off x="8655726" y="1524429"/>
            <a:ext cx="2301993" cy="4384505"/>
          </a:xfrm>
          <a:prstGeom prst="rect">
            <a:avLst/>
          </a:prstGeom>
        </p:spPr>
      </p:pic>
    </p:spTree>
    <p:extLst>
      <p:ext uri="{BB962C8B-B14F-4D97-AF65-F5344CB8AC3E}">
        <p14:creationId xmlns:p14="http://schemas.microsoft.com/office/powerpoint/2010/main" val="997215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5985F2-B568-850F-B947-317968D2A37B}"/>
              </a:ext>
            </a:extLst>
          </p:cNvPr>
          <p:cNvSpPr>
            <a:spLocks noGrp="1"/>
          </p:cNvSpPr>
          <p:nvPr>
            <p:ph type="body" sz="quarter" idx="10"/>
          </p:nvPr>
        </p:nvSpPr>
        <p:spPr>
          <a:xfrm>
            <a:off x="2884982" y="9525"/>
            <a:ext cx="6422035" cy="409575"/>
          </a:xfrm>
        </p:spPr>
        <p:txBody>
          <a:bodyPr/>
          <a:lstStyle/>
          <a:p>
            <a:r>
              <a:rPr lang="en-GB" sz="2200" dirty="0"/>
              <a:t>District COMMUNITY CONCERNS</a:t>
            </a:r>
          </a:p>
        </p:txBody>
      </p:sp>
      <p:sp>
        <p:nvSpPr>
          <p:cNvPr id="3" name="Text Placeholder 2">
            <a:extLst>
              <a:ext uri="{FF2B5EF4-FFF2-40B4-BE49-F238E27FC236}">
                <a16:creationId xmlns:a16="http://schemas.microsoft.com/office/drawing/2014/main" id="{B305EEF4-B7E9-97B5-8CE2-84AD75D3B987}"/>
              </a:ext>
            </a:extLst>
          </p:cNvPr>
          <p:cNvSpPr>
            <a:spLocks noGrp="1"/>
          </p:cNvSpPr>
          <p:nvPr>
            <p:ph type="body" sz="quarter" idx="11"/>
          </p:nvPr>
        </p:nvSpPr>
        <p:spPr>
          <a:xfrm>
            <a:off x="167823" y="1281806"/>
            <a:ext cx="1880051" cy="5576194"/>
          </a:xfrm>
        </p:spPr>
        <p:txBody>
          <a:bodyPr/>
          <a:lstStyle/>
          <a:p>
            <a:pPr>
              <a:lnSpc>
                <a:spcPct val="100000"/>
              </a:lnSpc>
            </a:pPr>
            <a:endParaRPr lang="en-GB" sz="1100" dirty="0"/>
          </a:p>
        </p:txBody>
      </p:sp>
      <p:pic>
        <p:nvPicPr>
          <p:cNvPr id="5" name="Picture 4">
            <a:extLst>
              <a:ext uri="{FF2B5EF4-FFF2-40B4-BE49-F238E27FC236}">
                <a16:creationId xmlns:a16="http://schemas.microsoft.com/office/drawing/2014/main" id="{1A027673-BA35-4940-9812-247725AF1410}"/>
              </a:ext>
            </a:extLst>
          </p:cNvPr>
          <p:cNvPicPr>
            <a:picLocks noChangeAspect="1"/>
          </p:cNvPicPr>
          <p:nvPr/>
        </p:nvPicPr>
        <p:blipFill>
          <a:blip r:embed="rId3"/>
          <a:stretch>
            <a:fillRect/>
          </a:stretch>
        </p:blipFill>
        <p:spPr>
          <a:xfrm>
            <a:off x="0" y="419100"/>
            <a:ext cx="6482467" cy="3285634"/>
          </a:xfrm>
          <a:prstGeom prst="rect">
            <a:avLst/>
          </a:prstGeom>
        </p:spPr>
      </p:pic>
      <p:pic>
        <p:nvPicPr>
          <p:cNvPr id="8" name="Picture 7">
            <a:extLst>
              <a:ext uri="{FF2B5EF4-FFF2-40B4-BE49-F238E27FC236}">
                <a16:creationId xmlns:a16="http://schemas.microsoft.com/office/drawing/2014/main" id="{73CCBD5A-E960-B153-93A8-4AFEA52DDC17}"/>
              </a:ext>
            </a:extLst>
          </p:cNvPr>
          <p:cNvPicPr>
            <a:picLocks noChangeAspect="1"/>
          </p:cNvPicPr>
          <p:nvPr/>
        </p:nvPicPr>
        <p:blipFill>
          <a:blip r:embed="rId4"/>
          <a:stretch>
            <a:fillRect/>
          </a:stretch>
        </p:blipFill>
        <p:spPr>
          <a:xfrm>
            <a:off x="5657458" y="2930390"/>
            <a:ext cx="6534542" cy="2850891"/>
          </a:xfrm>
          <a:prstGeom prst="rect">
            <a:avLst/>
          </a:prstGeom>
        </p:spPr>
      </p:pic>
    </p:spTree>
    <p:extLst>
      <p:ext uri="{BB962C8B-B14F-4D97-AF65-F5344CB8AC3E}">
        <p14:creationId xmlns:p14="http://schemas.microsoft.com/office/powerpoint/2010/main" val="432238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par>
                          <p:cTn id="8" fill="hold">
                            <p:stCondLst>
                              <p:cond delay="500"/>
                            </p:stCondLst>
                            <p:childTnLst>
                              <p:par>
                                <p:cTn id="9" presetID="2" presetClass="entr" presetSubtype="4" fill="hold" grpId="0" nodeType="afterEffect" nodePh="1">
                                  <p:stCondLst>
                                    <p:cond delay="0"/>
                                  </p:stCondLst>
                                  <p:endCondLst>
                                    <p:cond evt="begin" delay="0">
                                      <p:tn val="9"/>
                                    </p:cond>
                                  </p:end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5985F2-B568-850F-B947-317968D2A37B}"/>
              </a:ext>
            </a:extLst>
          </p:cNvPr>
          <p:cNvSpPr>
            <a:spLocks noGrp="1"/>
          </p:cNvSpPr>
          <p:nvPr>
            <p:ph type="body" sz="quarter" idx="10"/>
          </p:nvPr>
        </p:nvSpPr>
        <p:spPr>
          <a:xfrm>
            <a:off x="104775" y="152400"/>
            <a:ext cx="11982450" cy="485775"/>
          </a:xfrm>
        </p:spPr>
        <p:txBody>
          <a:bodyPr/>
          <a:lstStyle/>
          <a:p>
            <a:r>
              <a:rPr lang="en-GB" dirty="0"/>
              <a:t>District Public Satisfaction</a:t>
            </a:r>
          </a:p>
        </p:txBody>
      </p:sp>
      <p:pic>
        <p:nvPicPr>
          <p:cNvPr id="5" name="Picture 4">
            <a:extLst>
              <a:ext uri="{FF2B5EF4-FFF2-40B4-BE49-F238E27FC236}">
                <a16:creationId xmlns:a16="http://schemas.microsoft.com/office/drawing/2014/main" id="{E54DFE3C-1F26-1FE0-7F1A-2D587FBA89A2}"/>
              </a:ext>
            </a:extLst>
          </p:cNvPr>
          <p:cNvPicPr>
            <a:picLocks noChangeAspect="1"/>
          </p:cNvPicPr>
          <p:nvPr/>
        </p:nvPicPr>
        <p:blipFill>
          <a:blip r:embed="rId3"/>
          <a:stretch>
            <a:fillRect/>
          </a:stretch>
        </p:blipFill>
        <p:spPr>
          <a:xfrm>
            <a:off x="1094786" y="1079516"/>
            <a:ext cx="9493936" cy="3633886"/>
          </a:xfrm>
          <a:prstGeom prst="rect">
            <a:avLst/>
          </a:prstGeom>
        </p:spPr>
      </p:pic>
    </p:spTree>
    <p:extLst>
      <p:ext uri="{BB962C8B-B14F-4D97-AF65-F5344CB8AC3E}">
        <p14:creationId xmlns:p14="http://schemas.microsoft.com/office/powerpoint/2010/main" val="4219678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5985F2-B568-850F-B947-317968D2A37B}"/>
              </a:ext>
            </a:extLst>
          </p:cNvPr>
          <p:cNvSpPr>
            <a:spLocks noGrp="1"/>
          </p:cNvSpPr>
          <p:nvPr>
            <p:ph type="body" sz="quarter" idx="10"/>
          </p:nvPr>
        </p:nvSpPr>
        <p:spPr/>
        <p:txBody>
          <a:bodyPr/>
          <a:lstStyle/>
          <a:p>
            <a:r>
              <a:rPr lang="en-GB" dirty="0"/>
              <a:t>Neighbourhood Watch</a:t>
            </a:r>
          </a:p>
        </p:txBody>
      </p:sp>
      <p:sp>
        <p:nvSpPr>
          <p:cNvPr id="3" name="Text Placeholder 2">
            <a:extLst>
              <a:ext uri="{FF2B5EF4-FFF2-40B4-BE49-F238E27FC236}">
                <a16:creationId xmlns:a16="http://schemas.microsoft.com/office/drawing/2014/main" id="{B305EEF4-B7E9-97B5-8CE2-84AD75D3B987}"/>
              </a:ext>
            </a:extLst>
          </p:cNvPr>
          <p:cNvSpPr>
            <a:spLocks noGrp="1"/>
          </p:cNvSpPr>
          <p:nvPr>
            <p:ph type="body" sz="quarter" idx="11"/>
          </p:nvPr>
        </p:nvSpPr>
        <p:spPr>
          <a:xfrm>
            <a:off x="0" y="638175"/>
            <a:ext cx="12192000" cy="5576194"/>
          </a:xfrm>
        </p:spPr>
        <p:txBody>
          <a:bodyPr/>
          <a:lstStyle/>
          <a:p>
            <a:pPr marL="457200" lvl="1" indent="0">
              <a:lnSpc>
                <a:spcPct val="150000"/>
              </a:lnSpc>
              <a:buNone/>
            </a:pPr>
            <a:endParaRPr lang="en-GB" sz="1600" dirty="0"/>
          </a:p>
          <a:p>
            <a:pPr>
              <a:lnSpc>
                <a:spcPct val="150000"/>
              </a:lnSpc>
            </a:pPr>
            <a:endParaRPr lang="en-GB" sz="1600" dirty="0"/>
          </a:p>
          <a:p>
            <a:endParaRPr lang="en-GB" dirty="0"/>
          </a:p>
        </p:txBody>
      </p:sp>
      <p:pic>
        <p:nvPicPr>
          <p:cNvPr id="4" name="Content Placeholder 3">
            <a:extLst>
              <a:ext uri="{FF2B5EF4-FFF2-40B4-BE49-F238E27FC236}">
                <a16:creationId xmlns:a16="http://schemas.microsoft.com/office/drawing/2014/main" id="{96B92F14-136E-1205-4140-F34370574E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373" y="1006377"/>
            <a:ext cx="3344370" cy="4752528"/>
          </a:xfrm>
          <a:prstGeom prst="rect">
            <a:avLst/>
          </a:prstGeom>
        </p:spPr>
      </p:pic>
      <p:sp>
        <p:nvSpPr>
          <p:cNvPr id="5" name="TextBox 4">
            <a:extLst>
              <a:ext uri="{FF2B5EF4-FFF2-40B4-BE49-F238E27FC236}">
                <a16:creationId xmlns:a16="http://schemas.microsoft.com/office/drawing/2014/main" id="{67A6CE83-B346-B300-FE45-61378C06405B}"/>
              </a:ext>
            </a:extLst>
          </p:cNvPr>
          <p:cNvSpPr txBox="1"/>
          <p:nvPr/>
        </p:nvSpPr>
        <p:spPr>
          <a:xfrm>
            <a:off x="4857004" y="1120483"/>
            <a:ext cx="6811735" cy="4524315"/>
          </a:xfrm>
          <a:prstGeom prst="rect">
            <a:avLst/>
          </a:prstGeom>
          <a:noFill/>
        </p:spPr>
        <p:txBody>
          <a:bodyPr wrap="square" rtlCol="0">
            <a:spAutoFit/>
          </a:bodyPr>
          <a:lstStyle/>
          <a:p>
            <a:r>
              <a:rPr lang="en-GB" b="0" i="0" dirty="0">
                <a:effectLst/>
                <a:latin typeface="Segoe UI" panose="020B0502040204020203" pitchFamily="34" charset="0"/>
                <a:cs typeface="Segoe UI" panose="020B0502040204020203" pitchFamily="34" charset="0"/>
              </a:rPr>
              <a:t>On a local level, Neighbourhood Watch are run within communities, by local volunteer Coordinators. Schemes work in a variety of ways that reflect the needs of the local community including: </a:t>
            </a:r>
          </a:p>
          <a:p>
            <a:endParaRPr lang="en-GB" b="0" i="0" dirty="0">
              <a:effectLst/>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GB" dirty="0">
                <a:latin typeface="Segoe UI" panose="020B0502040204020203" pitchFamily="34" charset="0"/>
                <a:cs typeface="Segoe UI" panose="020B0502040204020203" pitchFamily="34" charset="0"/>
              </a:rPr>
              <a:t>S</a:t>
            </a:r>
            <a:r>
              <a:rPr lang="en-GB" b="0" i="0" dirty="0">
                <a:effectLst/>
                <a:latin typeface="Segoe UI" panose="020B0502040204020203" pitchFamily="34" charset="0"/>
                <a:cs typeface="Segoe UI" panose="020B0502040204020203" pitchFamily="34" charset="0"/>
              </a:rPr>
              <a:t>haring crime prevention advice and information</a:t>
            </a:r>
          </a:p>
          <a:p>
            <a:pPr marL="285750" indent="-285750">
              <a:buFont typeface="Arial" panose="020B0604020202020204" pitchFamily="34" charset="0"/>
              <a:buChar char="•"/>
            </a:pPr>
            <a:endParaRPr lang="en-GB" b="0" i="0" dirty="0">
              <a:effectLst/>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GB" dirty="0">
                <a:latin typeface="Segoe UI" panose="020B0502040204020203" pitchFamily="34" charset="0"/>
                <a:cs typeface="Segoe UI" panose="020B0502040204020203" pitchFamily="34" charset="0"/>
              </a:rPr>
              <a:t>R</a:t>
            </a:r>
            <a:r>
              <a:rPr lang="en-GB" b="0" i="0" dirty="0">
                <a:effectLst/>
                <a:latin typeface="Segoe UI" panose="020B0502040204020203" pitchFamily="34" charset="0"/>
                <a:cs typeface="Segoe UI" panose="020B0502040204020203" pitchFamily="34" charset="0"/>
              </a:rPr>
              <a:t>unning awareness campaigns</a:t>
            </a:r>
          </a:p>
          <a:p>
            <a:pPr marL="285750" indent="-285750">
              <a:buFont typeface="Arial" panose="020B0604020202020204" pitchFamily="34" charset="0"/>
              <a:buChar char="•"/>
            </a:pPr>
            <a:endParaRPr lang="en-GB" b="0" i="0" dirty="0">
              <a:effectLst/>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GB" dirty="0">
                <a:latin typeface="Segoe UI" panose="020B0502040204020203" pitchFamily="34" charset="0"/>
                <a:cs typeface="Segoe UI" panose="020B0502040204020203" pitchFamily="34" charset="0"/>
              </a:rPr>
              <a:t>H</a:t>
            </a:r>
            <a:r>
              <a:rPr lang="en-GB" b="0" i="0" dirty="0">
                <a:effectLst/>
                <a:latin typeface="Segoe UI" panose="020B0502040204020203" pitchFamily="34" charset="0"/>
                <a:cs typeface="Segoe UI" panose="020B0502040204020203" pitchFamily="34" charset="0"/>
              </a:rPr>
              <a:t>olding social events and awards for local people and businesses</a:t>
            </a:r>
          </a:p>
          <a:p>
            <a:pPr marL="285750" indent="-285750">
              <a:buFont typeface="Arial" panose="020B0604020202020204" pitchFamily="34" charset="0"/>
              <a:buChar char="•"/>
            </a:pPr>
            <a:endParaRPr lang="en-GB" b="0" i="0" dirty="0">
              <a:effectLst/>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GB" dirty="0">
                <a:latin typeface="Segoe UI" panose="020B0502040204020203" pitchFamily="34" charset="0"/>
                <a:cs typeface="Segoe UI" panose="020B0502040204020203" pitchFamily="34" charset="0"/>
              </a:rPr>
              <a:t>L</a:t>
            </a:r>
            <a:r>
              <a:rPr lang="en-GB" b="0" i="0" dirty="0">
                <a:effectLst/>
                <a:latin typeface="Segoe UI" panose="020B0502040204020203" pitchFamily="34" charset="0"/>
                <a:cs typeface="Segoe UI" panose="020B0502040204020203" pitchFamily="34" charset="0"/>
              </a:rPr>
              <a:t>eading community projects, such as litter picks, a community café, flood defence response, presentations in schools and work with young people and children and community messaging with the police.</a:t>
            </a:r>
            <a:endParaRPr lang="en-GB"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915863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par>
                          <p:cTn id="13" fill="hold">
                            <p:stCondLst>
                              <p:cond delay="2000"/>
                            </p:stCondLst>
                            <p:childTnLst>
                              <p:par>
                                <p:cTn id="14" presetID="6"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circle(in)">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305EEF4-B7E9-97B5-8CE2-84AD75D3B987}"/>
              </a:ext>
            </a:extLst>
          </p:cNvPr>
          <p:cNvSpPr>
            <a:spLocks noGrp="1"/>
          </p:cNvSpPr>
          <p:nvPr>
            <p:ph type="body" sz="quarter" idx="11"/>
          </p:nvPr>
        </p:nvSpPr>
        <p:spPr>
          <a:xfrm>
            <a:off x="0" y="638175"/>
            <a:ext cx="12192000" cy="5576194"/>
          </a:xfrm>
        </p:spPr>
        <p:txBody>
          <a:bodyPr/>
          <a:lstStyle/>
          <a:p>
            <a:pPr marL="457200" lvl="1" indent="0">
              <a:lnSpc>
                <a:spcPct val="150000"/>
              </a:lnSpc>
              <a:buNone/>
            </a:pPr>
            <a:endParaRPr lang="en-GB" sz="1600" dirty="0"/>
          </a:p>
          <a:p>
            <a:pPr>
              <a:lnSpc>
                <a:spcPct val="150000"/>
              </a:lnSpc>
            </a:pPr>
            <a:endParaRPr lang="en-GB" sz="1600" dirty="0"/>
          </a:p>
          <a:p>
            <a:endParaRPr lang="en-GB" dirty="0"/>
          </a:p>
        </p:txBody>
      </p:sp>
      <p:pic>
        <p:nvPicPr>
          <p:cNvPr id="5" name="Picture 4">
            <a:extLst>
              <a:ext uri="{FF2B5EF4-FFF2-40B4-BE49-F238E27FC236}">
                <a16:creationId xmlns:a16="http://schemas.microsoft.com/office/drawing/2014/main" id="{0090B1B9-9936-3C12-7F45-826DB7F5EAE9}"/>
              </a:ext>
            </a:extLst>
          </p:cNvPr>
          <p:cNvPicPr>
            <a:picLocks noChangeAspect="1"/>
          </p:cNvPicPr>
          <p:nvPr/>
        </p:nvPicPr>
        <p:blipFill>
          <a:blip r:embed="rId2"/>
          <a:stretch>
            <a:fillRect/>
          </a:stretch>
        </p:blipFill>
        <p:spPr>
          <a:xfrm>
            <a:off x="1285875" y="296197"/>
            <a:ext cx="9620250" cy="5734050"/>
          </a:xfrm>
          <a:prstGeom prst="rect">
            <a:avLst/>
          </a:prstGeom>
        </p:spPr>
      </p:pic>
    </p:spTree>
    <p:extLst>
      <p:ext uri="{BB962C8B-B14F-4D97-AF65-F5344CB8AC3E}">
        <p14:creationId xmlns:p14="http://schemas.microsoft.com/office/powerpoint/2010/main" val="3122217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anim calcmode="lin" valueType="num">
                                      <p:cBhvr>
                                        <p:cTn id="8" dur="3000" fill="hold"/>
                                        <p:tgtEl>
                                          <p:spTgt spid="5"/>
                                        </p:tgtEl>
                                        <p:attrNameLst>
                                          <p:attrName>ppt_x</p:attrName>
                                        </p:attrNameLst>
                                      </p:cBhvr>
                                      <p:tavLst>
                                        <p:tav tm="0">
                                          <p:val>
                                            <p:strVal val="#ppt_x"/>
                                          </p:val>
                                        </p:tav>
                                        <p:tav tm="100000">
                                          <p:val>
                                            <p:strVal val="#ppt_x"/>
                                          </p:val>
                                        </p:tav>
                                      </p:tavLst>
                                    </p:anim>
                                    <p:anim calcmode="lin" valueType="num">
                                      <p:cBhvr>
                                        <p:cTn id="9"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AAB3C3-F19D-025D-DF36-923409CD435D}"/>
              </a:ext>
            </a:extLst>
          </p:cNvPr>
          <p:cNvSpPr>
            <a:spLocks noGrp="1"/>
          </p:cNvSpPr>
          <p:nvPr>
            <p:ph type="body" sz="quarter" idx="10"/>
          </p:nvPr>
        </p:nvSpPr>
        <p:spPr/>
        <p:txBody>
          <a:bodyPr/>
          <a:lstStyle/>
          <a:p>
            <a:r>
              <a:rPr lang="en-GB" dirty="0"/>
              <a:t>www.neighbourhoodalert.co.uk</a:t>
            </a:r>
          </a:p>
        </p:txBody>
      </p:sp>
      <p:sp>
        <p:nvSpPr>
          <p:cNvPr id="3" name="Text Placeholder 2">
            <a:extLst>
              <a:ext uri="{FF2B5EF4-FFF2-40B4-BE49-F238E27FC236}">
                <a16:creationId xmlns:a16="http://schemas.microsoft.com/office/drawing/2014/main" id="{8A6109BF-CE9F-8033-1EF2-D6C5213F2BCD}"/>
              </a:ext>
            </a:extLst>
          </p:cNvPr>
          <p:cNvSpPr>
            <a:spLocks noGrp="1"/>
          </p:cNvSpPr>
          <p:nvPr>
            <p:ph type="body" sz="quarter" idx="11"/>
          </p:nvPr>
        </p:nvSpPr>
        <p:spPr/>
        <p:txBody>
          <a:bodyPr/>
          <a:lstStyle/>
          <a:p>
            <a:endParaRPr lang="en-GB" dirty="0"/>
          </a:p>
        </p:txBody>
      </p:sp>
      <p:pic>
        <p:nvPicPr>
          <p:cNvPr id="5" name="Picture 4">
            <a:extLst>
              <a:ext uri="{FF2B5EF4-FFF2-40B4-BE49-F238E27FC236}">
                <a16:creationId xmlns:a16="http://schemas.microsoft.com/office/drawing/2014/main" id="{622055BB-5E76-B047-D572-A1C89944D0E6}"/>
              </a:ext>
            </a:extLst>
          </p:cNvPr>
          <p:cNvPicPr>
            <a:picLocks noChangeAspect="1"/>
          </p:cNvPicPr>
          <p:nvPr/>
        </p:nvPicPr>
        <p:blipFill>
          <a:blip r:embed="rId2"/>
          <a:stretch>
            <a:fillRect/>
          </a:stretch>
        </p:blipFill>
        <p:spPr>
          <a:xfrm>
            <a:off x="95250" y="800100"/>
            <a:ext cx="9201309" cy="5355686"/>
          </a:xfrm>
          <a:prstGeom prst="rect">
            <a:avLst/>
          </a:prstGeom>
        </p:spPr>
      </p:pic>
      <p:sp>
        <p:nvSpPr>
          <p:cNvPr id="7" name="TextBox 6">
            <a:extLst>
              <a:ext uri="{FF2B5EF4-FFF2-40B4-BE49-F238E27FC236}">
                <a16:creationId xmlns:a16="http://schemas.microsoft.com/office/drawing/2014/main" id="{AA71DDFB-28BE-0C59-AEEB-84C0D800EDF5}"/>
              </a:ext>
            </a:extLst>
          </p:cNvPr>
          <p:cNvSpPr txBox="1"/>
          <p:nvPr/>
        </p:nvSpPr>
        <p:spPr>
          <a:xfrm>
            <a:off x="9445516" y="2690336"/>
            <a:ext cx="2746483" cy="1477328"/>
          </a:xfrm>
          <a:prstGeom prst="rect">
            <a:avLst/>
          </a:prstGeom>
          <a:noFill/>
        </p:spPr>
        <p:txBody>
          <a:bodyPr wrap="square" rtlCol="0">
            <a:spAutoFit/>
          </a:bodyPr>
          <a:lstStyle/>
          <a:p>
            <a:r>
              <a:rPr lang="en-GB" dirty="0"/>
              <a:t>Receive updates from </a:t>
            </a:r>
          </a:p>
          <a:p>
            <a:pPr marL="285750" indent="-285750">
              <a:buFont typeface="Arial" panose="020B0604020202020204" pitchFamily="34" charset="0"/>
              <a:buChar char="•"/>
            </a:pPr>
            <a:r>
              <a:rPr lang="en-GB" dirty="0"/>
              <a:t>Norfolk Constabulary</a:t>
            </a:r>
          </a:p>
          <a:p>
            <a:pPr marL="285750" indent="-285750">
              <a:buFont typeface="Arial" panose="020B0604020202020204" pitchFamily="34" charset="0"/>
              <a:buChar char="•"/>
            </a:pPr>
            <a:r>
              <a:rPr lang="en-GB" dirty="0"/>
              <a:t>Action Fraud </a:t>
            </a:r>
          </a:p>
          <a:p>
            <a:pPr marL="285750" indent="-285750">
              <a:buFont typeface="Arial" panose="020B0604020202020204" pitchFamily="34" charset="0"/>
              <a:buChar char="•"/>
            </a:pPr>
            <a:r>
              <a:rPr lang="en-GB" dirty="0"/>
              <a:t>Get Safe online</a:t>
            </a:r>
          </a:p>
          <a:p>
            <a:pPr marL="285750" indent="-285750">
              <a:buFont typeface="Arial" panose="020B0604020202020204" pitchFamily="34" charset="0"/>
              <a:buChar char="•"/>
            </a:pPr>
            <a:r>
              <a:rPr lang="en-GB" dirty="0"/>
              <a:t>Neighbourhood Watch  </a:t>
            </a:r>
          </a:p>
        </p:txBody>
      </p:sp>
    </p:spTree>
    <p:extLst>
      <p:ext uri="{BB962C8B-B14F-4D97-AF65-F5344CB8AC3E}">
        <p14:creationId xmlns:p14="http://schemas.microsoft.com/office/powerpoint/2010/main" val="2451505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5985F2-B568-850F-B947-317968D2A37B}"/>
              </a:ext>
            </a:extLst>
          </p:cNvPr>
          <p:cNvSpPr>
            <a:spLocks noGrp="1"/>
          </p:cNvSpPr>
          <p:nvPr>
            <p:ph type="body" sz="quarter" idx="10"/>
          </p:nvPr>
        </p:nvSpPr>
        <p:spPr>
          <a:xfrm>
            <a:off x="104775" y="395287"/>
            <a:ext cx="11982450" cy="485775"/>
          </a:xfrm>
        </p:spPr>
        <p:txBody>
          <a:bodyPr/>
          <a:lstStyle/>
          <a:p>
            <a:r>
              <a:rPr lang="en-GB" dirty="0"/>
              <a:t>Useful websites</a:t>
            </a:r>
          </a:p>
        </p:txBody>
      </p:sp>
      <p:sp>
        <p:nvSpPr>
          <p:cNvPr id="3" name="Text Placeholder 2">
            <a:extLst>
              <a:ext uri="{FF2B5EF4-FFF2-40B4-BE49-F238E27FC236}">
                <a16:creationId xmlns:a16="http://schemas.microsoft.com/office/drawing/2014/main" id="{B305EEF4-B7E9-97B5-8CE2-84AD75D3B987}"/>
              </a:ext>
            </a:extLst>
          </p:cNvPr>
          <p:cNvSpPr>
            <a:spLocks noGrp="1"/>
          </p:cNvSpPr>
          <p:nvPr>
            <p:ph type="body" sz="quarter" idx="11"/>
          </p:nvPr>
        </p:nvSpPr>
        <p:spPr>
          <a:xfrm>
            <a:off x="0" y="638175"/>
            <a:ext cx="12192000" cy="5576194"/>
          </a:xfrm>
        </p:spPr>
        <p:txBody>
          <a:bodyPr/>
          <a:lstStyle/>
          <a:p>
            <a:pPr marL="457200" lvl="1" indent="0">
              <a:lnSpc>
                <a:spcPct val="150000"/>
              </a:lnSpc>
              <a:buNone/>
            </a:pPr>
            <a:endParaRPr lang="en-GB" sz="1600" dirty="0"/>
          </a:p>
          <a:p>
            <a:pPr>
              <a:lnSpc>
                <a:spcPct val="150000"/>
              </a:lnSpc>
            </a:pPr>
            <a:endParaRPr lang="en-GB" sz="1600" dirty="0"/>
          </a:p>
          <a:p>
            <a:endParaRPr lang="en-GB" dirty="0"/>
          </a:p>
        </p:txBody>
      </p:sp>
      <p:sp>
        <p:nvSpPr>
          <p:cNvPr id="5" name="TextBox 4">
            <a:extLst>
              <a:ext uri="{FF2B5EF4-FFF2-40B4-BE49-F238E27FC236}">
                <a16:creationId xmlns:a16="http://schemas.microsoft.com/office/drawing/2014/main" id="{553A0CCC-EF53-F172-9CB7-DCDD5E76D75A}"/>
              </a:ext>
            </a:extLst>
          </p:cNvPr>
          <p:cNvSpPr txBox="1"/>
          <p:nvPr/>
        </p:nvSpPr>
        <p:spPr>
          <a:xfrm>
            <a:off x="1107357" y="1257300"/>
            <a:ext cx="9399277" cy="4801314"/>
          </a:xfrm>
          <a:prstGeom prst="rect">
            <a:avLst/>
          </a:prstGeom>
          <a:noFill/>
        </p:spPr>
        <p:txBody>
          <a:bodyPr wrap="square">
            <a:spAutoFit/>
          </a:bodyPr>
          <a:lstStyle/>
          <a:p>
            <a:endParaRPr lang="en-GB" sz="3600" b="1" dirty="0">
              <a:solidFill>
                <a:srgbClr val="72B3DB"/>
              </a:solidFill>
              <a:latin typeface="Arial" pitchFamily="34" charset="0"/>
              <a:cs typeface="Arial" pitchFamily="34" charset="0"/>
              <a:hlinkClick r:id="rId2"/>
            </a:endParaRPr>
          </a:p>
          <a:p>
            <a:r>
              <a:rPr lang="en-GB" sz="3600" b="1" dirty="0">
                <a:solidFill>
                  <a:srgbClr val="72B3DB"/>
                </a:solidFill>
                <a:latin typeface="Arial" pitchFamily="34" charset="0"/>
                <a:cs typeface="Arial" pitchFamily="34" charset="0"/>
                <a:hlinkClick r:id="rId2"/>
              </a:rPr>
              <a:t>www.norfolk.police.uk</a:t>
            </a:r>
            <a:r>
              <a:rPr lang="en-GB" sz="3600" b="1" dirty="0">
                <a:solidFill>
                  <a:srgbClr val="72B3DB"/>
                </a:solidFill>
                <a:latin typeface="Arial" pitchFamily="34" charset="0"/>
                <a:cs typeface="Arial" pitchFamily="34" charset="0"/>
              </a:rPr>
              <a:t> </a:t>
            </a:r>
          </a:p>
          <a:p>
            <a:endParaRPr lang="en-GB" sz="3600" b="1" dirty="0">
              <a:solidFill>
                <a:srgbClr val="72B3DB"/>
              </a:solidFill>
              <a:latin typeface="Arial" pitchFamily="34" charset="0"/>
              <a:cs typeface="Arial" pitchFamily="34" charset="0"/>
            </a:endParaRPr>
          </a:p>
          <a:p>
            <a:r>
              <a:rPr lang="en-GB" sz="3600" b="1" dirty="0">
                <a:solidFill>
                  <a:srgbClr val="72B3DB"/>
                </a:solidFill>
                <a:latin typeface="Arial" pitchFamily="34" charset="0"/>
                <a:cs typeface="Arial" pitchFamily="34" charset="0"/>
                <a:hlinkClick r:id="rId3"/>
              </a:rPr>
              <a:t>www.police.uk</a:t>
            </a:r>
            <a:endParaRPr lang="en-GB" sz="3600" b="1" dirty="0">
              <a:solidFill>
                <a:srgbClr val="72B3DB"/>
              </a:solidFill>
              <a:latin typeface="Arial" pitchFamily="34" charset="0"/>
              <a:cs typeface="Arial" pitchFamily="34" charset="0"/>
            </a:endParaRPr>
          </a:p>
          <a:p>
            <a:endParaRPr lang="en-GB" sz="3600" b="1" dirty="0">
              <a:solidFill>
                <a:srgbClr val="72B3DB"/>
              </a:solidFill>
              <a:latin typeface="Arial" pitchFamily="34" charset="0"/>
              <a:cs typeface="Arial" pitchFamily="34" charset="0"/>
            </a:endParaRPr>
          </a:p>
          <a:p>
            <a:r>
              <a:rPr lang="en-GB" sz="3600" b="1" dirty="0">
                <a:solidFill>
                  <a:srgbClr val="72B3DB"/>
                </a:solidFill>
                <a:latin typeface="Arial" pitchFamily="34" charset="0"/>
                <a:cs typeface="Arial" pitchFamily="34" charset="0"/>
                <a:hlinkClick r:id="rId4"/>
              </a:rPr>
              <a:t>www.neighbourhoodalert.co.uk</a:t>
            </a:r>
            <a:endParaRPr lang="en-GB" sz="3600" b="1" dirty="0">
              <a:solidFill>
                <a:srgbClr val="72B3DB"/>
              </a:solidFill>
              <a:latin typeface="Arial" pitchFamily="34" charset="0"/>
              <a:cs typeface="Arial" pitchFamily="34" charset="0"/>
            </a:endParaRPr>
          </a:p>
          <a:p>
            <a:endParaRPr lang="en-GB" sz="3600" b="1">
              <a:solidFill>
                <a:srgbClr val="72B3DB"/>
              </a:solidFill>
              <a:latin typeface="Arial" pitchFamily="34" charset="0"/>
              <a:cs typeface="Arial" pitchFamily="34" charset="0"/>
            </a:endParaRPr>
          </a:p>
          <a:p>
            <a:endParaRPr lang="en-GB" sz="3600" b="1" dirty="0">
              <a:solidFill>
                <a:srgbClr val="72B3DB"/>
              </a:solidFill>
              <a:latin typeface="Arial" pitchFamily="34" charset="0"/>
              <a:cs typeface="Arial" pitchFamily="34" charset="0"/>
            </a:endParaRPr>
          </a:p>
          <a:p>
            <a:endParaRPr lang="en-GB" dirty="0"/>
          </a:p>
        </p:txBody>
      </p:sp>
    </p:spTree>
    <p:extLst>
      <p:ext uri="{BB962C8B-B14F-4D97-AF65-F5344CB8AC3E}">
        <p14:creationId xmlns:p14="http://schemas.microsoft.com/office/powerpoint/2010/main" val="9417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 calcmode="lin" valueType="num">
                                      <p:cBhvr additive="base">
                                        <p:cTn id="12"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additive="base">
                                        <p:cTn id="1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nodeType="after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 calcmode="lin" valueType="num">
                                      <p:cBhvr additive="base">
                                        <p:cTn id="22"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5985F2-B568-850F-B947-317968D2A37B}"/>
              </a:ext>
            </a:extLst>
          </p:cNvPr>
          <p:cNvSpPr>
            <a:spLocks noGrp="1"/>
          </p:cNvSpPr>
          <p:nvPr>
            <p:ph type="body" sz="quarter" idx="10"/>
          </p:nvPr>
        </p:nvSpPr>
        <p:spPr>
          <a:xfrm>
            <a:off x="416274" y="0"/>
            <a:ext cx="11982450" cy="1050823"/>
          </a:xfrm>
        </p:spPr>
        <p:txBody>
          <a:bodyPr/>
          <a:lstStyle/>
          <a:p>
            <a:r>
              <a:rPr lang="en-GB" sz="3200" dirty="0"/>
              <a:t>Dates for your diary</a:t>
            </a:r>
          </a:p>
        </p:txBody>
      </p:sp>
      <p:sp>
        <p:nvSpPr>
          <p:cNvPr id="3" name="TextBox 2">
            <a:extLst>
              <a:ext uri="{FF2B5EF4-FFF2-40B4-BE49-F238E27FC236}">
                <a16:creationId xmlns:a16="http://schemas.microsoft.com/office/drawing/2014/main" id="{1F326FD2-C6DD-7226-25BA-D2095A242CF9}"/>
              </a:ext>
            </a:extLst>
          </p:cNvPr>
          <p:cNvSpPr txBox="1"/>
          <p:nvPr/>
        </p:nvSpPr>
        <p:spPr>
          <a:xfrm>
            <a:off x="112325" y="819632"/>
            <a:ext cx="6458158" cy="4185761"/>
          </a:xfrm>
          <a:prstGeom prst="rect">
            <a:avLst/>
          </a:prstGeom>
          <a:noFill/>
        </p:spPr>
        <p:txBody>
          <a:bodyPr wrap="square" rtlCol="0">
            <a:spAutoFit/>
          </a:bodyPr>
          <a:lstStyle/>
          <a:p>
            <a:r>
              <a:rPr lang="en-GB" sz="1400" b="1" dirty="0">
                <a:effectLst/>
                <a:latin typeface="Segoe UI" panose="020B0502040204020203" pitchFamily="34" charset="0"/>
                <a:ea typeface="Calibri" panose="020F0502020204030204" pitchFamily="34" charset="0"/>
                <a:cs typeface="Segoe UI" panose="020B0502040204020203" pitchFamily="34" charset="0"/>
              </a:rPr>
              <a:t>Street Surgeries 2025</a:t>
            </a:r>
            <a:endParaRPr lang="en-GB" sz="1400" dirty="0">
              <a:effectLst/>
              <a:latin typeface="Segoe UI" panose="020B0502040204020203" pitchFamily="34" charset="0"/>
              <a:ea typeface="Calibri" panose="020F0502020204030204" pitchFamily="34" charset="0"/>
              <a:cs typeface="Segoe UI" panose="020B0502040204020203" pitchFamily="34" charset="0"/>
            </a:endParaRPr>
          </a:p>
          <a:p>
            <a:r>
              <a:rPr lang="en-GB" sz="1400" dirty="0">
                <a:effectLst/>
                <a:latin typeface="Segoe UI" panose="020B0502040204020203" pitchFamily="34" charset="0"/>
                <a:ea typeface="Calibri" panose="020F0502020204030204" pitchFamily="34" charset="0"/>
                <a:cs typeface="Segoe UI" panose="020B0502040204020203" pitchFamily="34" charset="0"/>
              </a:rPr>
              <a:t> </a:t>
            </a:r>
          </a:p>
          <a:p>
            <a:r>
              <a:rPr lang="en-GB" sz="1400" dirty="0"/>
              <a:t>25</a:t>
            </a:r>
            <a:r>
              <a:rPr lang="en-GB" sz="1400" baseline="30000" dirty="0"/>
              <a:t>th</a:t>
            </a:r>
            <a:r>
              <a:rPr lang="en-GB" sz="1400" dirty="0"/>
              <a:t> October                        09:00 – 10:30 – Long Stratton – Swan Lane, outside the shops.</a:t>
            </a:r>
          </a:p>
          <a:p>
            <a:r>
              <a:rPr lang="en-GB" sz="1400" dirty="0"/>
              <a:t>                                             11:00 – 12:30 – Harleston – Market Place</a:t>
            </a:r>
          </a:p>
          <a:p>
            <a:r>
              <a:rPr lang="en-GB" sz="1400" dirty="0"/>
              <a:t>                                              14:00 – 15:30 – Diss - Mere’s Mouth</a:t>
            </a:r>
          </a:p>
          <a:p>
            <a:r>
              <a:rPr lang="en-GB" sz="1400" dirty="0"/>
              <a:t> </a:t>
            </a:r>
          </a:p>
          <a:p>
            <a:r>
              <a:rPr lang="en-GB" sz="1400" dirty="0"/>
              <a:t> </a:t>
            </a:r>
          </a:p>
          <a:p>
            <a:r>
              <a:rPr lang="en-GB" sz="1400" dirty="0"/>
              <a:t>21</a:t>
            </a:r>
            <a:r>
              <a:rPr lang="en-GB" sz="1400" baseline="30000" dirty="0"/>
              <a:t>st</a:t>
            </a:r>
            <a:r>
              <a:rPr lang="en-GB" sz="1400" dirty="0"/>
              <a:t> November                   09:00 – 10:30 –  </a:t>
            </a:r>
            <a:r>
              <a:rPr lang="en-GB" sz="1400" dirty="0" err="1"/>
              <a:t>Woodton</a:t>
            </a:r>
            <a:r>
              <a:rPr lang="en-GB" sz="1400" dirty="0"/>
              <a:t>, </a:t>
            </a:r>
            <a:r>
              <a:rPr lang="en-GB" sz="1400" dirty="0" err="1"/>
              <a:t>Hempnall</a:t>
            </a:r>
            <a:r>
              <a:rPr lang="en-GB" sz="1400" dirty="0"/>
              <a:t> Road, by village notice boards</a:t>
            </a:r>
          </a:p>
          <a:p>
            <a:r>
              <a:rPr lang="en-GB" sz="1400" dirty="0"/>
              <a:t>                                             11:00 – 12:30 – Pulham St Mary by the Pennoyer Centre </a:t>
            </a:r>
          </a:p>
          <a:p>
            <a:r>
              <a:rPr lang="en-GB" sz="1400" dirty="0"/>
              <a:t>                                             14:00 – 15:30 – </a:t>
            </a:r>
            <a:r>
              <a:rPr lang="en-GB" sz="1400" dirty="0" err="1"/>
              <a:t>Bressingham</a:t>
            </a:r>
            <a:r>
              <a:rPr lang="en-GB" sz="1400" dirty="0"/>
              <a:t>, High Road, by Village Hall</a:t>
            </a:r>
          </a:p>
          <a:p>
            <a:r>
              <a:rPr lang="en-GB" sz="1400" dirty="0"/>
              <a:t> </a:t>
            </a:r>
          </a:p>
          <a:p>
            <a:r>
              <a:rPr lang="en-GB" sz="1400" dirty="0"/>
              <a:t> </a:t>
            </a:r>
          </a:p>
          <a:p>
            <a:r>
              <a:rPr lang="en-GB" sz="1400" dirty="0"/>
              <a:t>7</a:t>
            </a:r>
            <a:r>
              <a:rPr lang="en-GB" sz="1400" baseline="30000" dirty="0"/>
              <a:t>th</a:t>
            </a:r>
            <a:r>
              <a:rPr lang="en-GB" sz="1400" dirty="0"/>
              <a:t> December                  09:00 – 10:30 – </a:t>
            </a:r>
            <a:r>
              <a:rPr lang="en-GB" sz="1400" dirty="0" err="1"/>
              <a:t>Forncett</a:t>
            </a:r>
            <a:r>
              <a:rPr lang="en-GB" sz="1400" dirty="0"/>
              <a:t> St Peter, </a:t>
            </a:r>
            <a:r>
              <a:rPr lang="en-GB" sz="1400" dirty="0" err="1"/>
              <a:t>Aslacton</a:t>
            </a:r>
            <a:r>
              <a:rPr lang="en-GB" sz="1400" dirty="0"/>
              <a:t> Road by the Church</a:t>
            </a:r>
          </a:p>
          <a:p>
            <a:r>
              <a:rPr lang="en-GB" sz="1400" dirty="0"/>
              <a:t>                                           11:00 – 12:30 – Denton, Norwich Road, by the park                      </a:t>
            </a:r>
          </a:p>
          <a:p>
            <a:r>
              <a:rPr lang="en-GB" sz="1400" dirty="0"/>
              <a:t>                                       14:00 – 15:30 – </a:t>
            </a:r>
            <a:r>
              <a:rPr lang="en-GB" sz="1400" dirty="0" err="1"/>
              <a:t>Tibenham</a:t>
            </a:r>
            <a:r>
              <a:rPr lang="en-GB" sz="1400" dirty="0"/>
              <a:t> </a:t>
            </a:r>
            <a:r>
              <a:rPr lang="en-GB" sz="1400" dirty="0" err="1"/>
              <a:t>Pristow</a:t>
            </a:r>
            <a:r>
              <a:rPr lang="en-GB" sz="1400" dirty="0"/>
              <a:t> Green Lane by Recreation Ground/ Hall</a:t>
            </a:r>
          </a:p>
          <a:p>
            <a:endParaRPr lang="en-GB" sz="1400" dirty="0">
              <a:latin typeface="Segoe UI" panose="020B0502040204020203" pitchFamily="34" charset="0"/>
              <a:cs typeface="Segoe UI" panose="020B0502040204020203" pitchFamily="34" charset="0"/>
            </a:endParaRPr>
          </a:p>
        </p:txBody>
      </p:sp>
      <p:sp>
        <p:nvSpPr>
          <p:cNvPr id="6" name="TextBox 5">
            <a:extLst>
              <a:ext uri="{FF2B5EF4-FFF2-40B4-BE49-F238E27FC236}">
                <a16:creationId xmlns:a16="http://schemas.microsoft.com/office/drawing/2014/main" id="{81FC8D63-019E-6578-4801-8C7D5A3A96CC}"/>
              </a:ext>
            </a:extLst>
          </p:cNvPr>
          <p:cNvSpPr txBox="1"/>
          <p:nvPr/>
        </p:nvSpPr>
        <p:spPr>
          <a:xfrm>
            <a:off x="7401784" y="823476"/>
            <a:ext cx="5170333" cy="3877985"/>
          </a:xfrm>
          <a:prstGeom prst="rect">
            <a:avLst/>
          </a:prstGeom>
          <a:noFill/>
        </p:spPr>
        <p:txBody>
          <a:bodyPr wrap="square" rtlCol="0">
            <a:spAutoFit/>
          </a:bodyPr>
          <a:lstStyle/>
          <a:p>
            <a:r>
              <a:rPr lang="en-GB" sz="1400" b="1" dirty="0">
                <a:solidFill>
                  <a:srgbClr val="000000"/>
                </a:solidFill>
                <a:effectLst/>
                <a:latin typeface="Segoe UI" panose="020B0502040204020203" pitchFamily="34" charset="0"/>
                <a:ea typeface="Calibri" panose="020F0502020204030204" pitchFamily="34" charset="0"/>
                <a:cs typeface="Segoe UI" panose="020B0502040204020203" pitchFamily="34" charset="0"/>
              </a:rPr>
              <a:t>Library Surgeries 2025</a:t>
            </a:r>
            <a:endParaRPr lang="en-GB" sz="1400" dirty="0">
              <a:effectLst/>
              <a:latin typeface="Segoe UI" panose="020B0502040204020203" pitchFamily="34" charset="0"/>
              <a:ea typeface="Calibri" panose="020F0502020204030204" pitchFamily="34" charset="0"/>
              <a:cs typeface="Segoe UI" panose="020B0502040204020203" pitchFamily="34" charset="0"/>
            </a:endParaRPr>
          </a:p>
          <a:p>
            <a:r>
              <a:rPr lang="en-GB" sz="1400" dirty="0">
                <a:solidFill>
                  <a:srgbClr val="000000"/>
                </a:solidFill>
                <a:effectLst/>
                <a:latin typeface="Segoe UI" panose="020B0502040204020203" pitchFamily="34" charset="0"/>
                <a:ea typeface="Calibri" panose="020F0502020204030204" pitchFamily="34" charset="0"/>
                <a:cs typeface="Segoe UI" panose="020B0502040204020203" pitchFamily="34" charset="0"/>
              </a:rPr>
              <a:t> </a:t>
            </a:r>
            <a:endParaRPr lang="en-GB" sz="1400" dirty="0">
              <a:effectLst/>
              <a:latin typeface="Segoe UI" panose="020B0502040204020203" pitchFamily="34" charset="0"/>
              <a:ea typeface="Calibri" panose="020F0502020204030204" pitchFamily="34" charset="0"/>
              <a:cs typeface="Segoe UI" panose="020B0502040204020203" pitchFamily="34" charset="0"/>
            </a:endParaRPr>
          </a:p>
          <a:p>
            <a:r>
              <a:rPr lang="en-GB" sz="1400" dirty="0"/>
              <a:t>October – Long Stratton – Monday 6</a:t>
            </a:r>
            <a:r>
              <a:rPr lang="en-GB" sz="1400" baseline="30000" dirty="0"/>
              <a:t>th</a:t>
            </a:r>
            <a:r>
              <a:rPr lang="en-GB" sz="1400" dirty="0"/>
              <a:t> 11:00 -12:00</a:t>
            </a:r>
          </a:p>
          <a:p>
            <a:r>
              <a:rPr lang="en-GB" sz="1400" dirty="0"/>
              <a:t>                   Diss – Thursday 16</a:t>
            </a:r>
            <a:r>
              <a:rPr lang="en-GB" sz="1400" baseline="30000" dirty="0"/>
              <a:t>th</a:t>
            </a:r>
            <a:r>
              <a:rPr lang="en-GB" sz="1400" dirty="0"/>
              <a:t> 11:00 -12:00 </a:t>
            </a:r>
          </a:p>
          <a:p>
            <a:r>
              <a:rPr lang="en-GB" sz="1400" dirty="0"/>
              <a:t>                   Harleston -  Friday 24</a:t>
            </a:r>
            <a:r>
              <a:rPr lang="en-GB" sz="1400" baseline="30000" dirty="0"/>
              <a:t>th</a:t>
            </a:r>
            <a:r>
              <a:rPr lang="en-GB" sz="1400" dirty="0"/>
              <a:t> 12:00 – 13:00</a:t>
            </a:r>
          </a:p>
          <a:p>
            <a:r>
              <a:rPr lang="en-GB" sz="1400" dirty="0"/>
              <a:t>                  </a:t>
            </a:r>
          </a:p>
          <a:p>
            <a:r>
              <a:rPr lang="en-GB" sz="1400" dirty="0"/>
              <a:t> </a:t>
            </a:r>
          </a:p>
          <a:p>
            <a:r>
              <a:rPr lang="en-GB" sz="1400" dirty="0"/>
              <a:t>November - Harleston – Monday 3</a:t>
            </a:r>
            <a:r>
              <a:rPr lang="en-GB" sz="1400" baseline="30000" dirty="0"/>
              <a:t>rd</a:t>
            </a:r>
            <a:r>
              <a:rPr lang="en-GB" sz="1400" dirty="0"/>
              <a:t> 12:00 – 13:00 </a:t>
            </a:r>
          </a:p>
          <a:p>
            <a:r>
              <a:rPr lang="en-GB" sz="1400" dirty="0"/>
              <a:t>                      Long Stratton – Monday 10</a:t>
            </a:r>
            <a:r>
              <a:rPr lang="en-GB" sz="1400" baseline="30000" dirty="0"/>
              <a:t>th</a:t>
            </a:r>
            <a:r>
              <a:rPr lang="en-GB" sz="1400" dirty="0"/>
              <a:t> 11:00 – 12:00</a:t>
            </a:r>
          </a:p>
          <a:p>
            <a:r>
              <a:rPr lang="en-GB" sz="1400" dirty="0"/>
              <a:t>                      Diss – Thursday 20</a:t>
            </a:r>
            <a:r>
              <a:rPr lang="en-GB" sz="1400" baseline="30000" dirty="0"/>
              <a:t>th</a:t>
            </a:r>
            <a:r>
              <a:rPr lang="en-GB" sz="1400" dirty="0"/>
              <a:t> – 10:00 – 11:00</a:t>
            </a:r>
          </a:p>
          <a:p>
            <a:r>
              <a:rPr lang="en-GB" sz="1400" dirty="0"/>
              <a:t> </a:t>
            </a:r>
          </a:p>
          <a:p>
            <a:r>
              <a:rPr lang="en-GB" sz="1400" dirty="0"/>
              <a:t> </a:t>
            </a:r>
          </a:p>
          <a:p>
            <a:r>
              <a:rPr lang="en-GB" sz="1400" dirty="0"/>
              <a:t>December – Harleston – Monday 8</a:t>
            </a:r>
            <a:r>
              <a:rPr lang="en-GB" sz="1400" baseline="30000" dirty="0"/>
              <a:t>th</a:t>
            </a:r>
            <a:r>
              <a:rPr lang="en-GB" sz="1400" dirty="0"/>
              <a:t> 12:00 to 13:00</a:t>
            </a:r>
          </a:p>
          <a:p>
            <a:r>
              <a:rPr lang="en-GB" sz="1400" dirty="0"/>
              <a:t>                       Long Stratton – Thursday 11</a:t>
            </a:r>
            <a:r>
              <a:rPr lang="en-GB" sz="1400" baseline="30000" dirty="0"/>
              <a:t>th</a:t>
            </a:r>
            <a:r>
              <a:rPr lang="en-GB" sz="1400" dirty="0"/>
              <a:t> 16:00 to 17:00</a:t>
            </a:r>
          </a:p>
          <a:p>
            <a:r>
              <a:rPr lang="en-GB" sz="1400" dirty="0"/>
              <a:t>                       Diss - Thursday 18</a:t>
            </a:r>
            <a:r>
              <a:rPr lang="en-GB" sz="1400" baseline="30000" dirty="0"/>
              <a:t>th</a:t>
            </a:r>
            <a:r>
              <a:rPr lang="en-GB" sz="1400" dirty="0"/>
              <a:t> 10:00 to 11:00</a:t>
            </a:r>
          </a:p>
          <a:p>
            <a:r>
              <a:rPr lang="en-GB" sz="1800" dirty="0">
                <a:solidFill>
                  <a:srgbClr val="000000"/>
                </a:solidFill>
                <a:effectLst/>
                <a:latin typeface="Calibri" panose="020F0502020204030204" pitchFamily="34" charset="0"/>
                <a:ea typeface="Calibri" panose="020F0502020204030204" pitchFamily="34" charset="0"/>
              </a:rPr>
              <a:t>                </a:t>
            </a:r>
            <a:endParaRPr lang="en-GB" sz="1800" dirty="0">
              <a:effectLst/>
              <a:latin typeface="Calibri" panose="020F0502020204030204" pitchFamily="34" charset="0"/>
              <a:ea typeface="Calibri" panose="020F0502020204030204" pitchFamily="34" charset="0"/>
            </a:endParaRPr>
          </a:p>
          <a:p>
            <a:endParaRPr lang="en-GB" dirty="0"/>
          </a:p>
        </p:txBody>
      </p:sp>
      <p:sp>
        <p:nvSpPr>
          <p:cNvPr id="7" name="TextBox 6">
            <a:extLst>
              <a:ext uri="{FF2B5EF4-FFF2-40B4-BE49-F238E27FC236}">
                <a16:creationId xmlns:a16="http://schemas.microsoft.com/office/drawing/2014/main" id="{76DF5B6D-5969-1BD4-A936-CB04342F5087}"/>
              </a:ext>
            </a:extLst>
          </p:cNvPr>
          <p:cNvSpPr txBox="1"/>
          <p:nvPr/>
        </p:nvSpPr>
        <p:spPr>
          <a:xfrm>
            <a:off x="627258" y="4697617"/>
            <a:ext cx="10797309" cy="646331"/>
          </a:xfrm>
          <a:prstGeom prst="rect">
            <a:avLst/>
          </a:prstGeom>
          <a:noFill/>
        </p:spPr>
        <p:txBody>
          <a:bodyPr wrap="square" rtlCol="0">
            <a:spAutoFit/>
          </a:bodyPr>
          <a:lstStyle/>
          <a:p>
            <a:r>
              <a:rPr lang="en-GB" dirty="0">
                <a:latin typeface="Segoe UI" panose="020B0502040204020203" pitchFamily="34" charset="0"/>
                <a:cs typeface="Segoe UI" panose="020B0502040204020203" pitchFamily="34" charset="0"/>
              </a:rPr>
              <a:t>Next Quarterly Neighbourhood Policing Meeting Thursday 15</a:t>
            </a:r>
            <a:r>
              <a:rPr lang="en-GB" baseline="30000" dirty="0">
                <a:latin typeface="Segoe UI" panose="020B0502040204020203" pitchFamily="34" charset="0"/>
                <a:cs typeface="Segoe UI" panose="020B0502040204020203" pitchFamily="34" charset="0"/>
              </a:rPr>
              <a:t>th</a:t>
            </a:r>
            <a:r>
              <a:rPr lang="en-GB" dirty="0">
                <a:latin typeface="Segoe UI" panose="020B0502040204020203" pitchFamily="34" charset="0"/>
                <a:cs typeface="Segoe UI" panose="020B0502040204020203" pitchFamily="34" charset="0"/>
              </a:rPr>
              <a:t> January – 18:00 -@ Long Stratton, venue to be confirmed . </a:t>
            </a:r>
          </a:p>
        </p:txBody>
      </p:sp>
    </p:spTree>
    <p:extLst>
      <p:ext uri="{BB962C8B-B14F-4D97-AF65-F5344CB8AC3E}">
        <p14:creationId xmlns:p14="http://schemas.microsoft.com/office/powerpoint/2010/main" val="2924437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5985F2-B568-850F-B947-317968D2A37B}"/>
              </a:ext>
            </a:extLst>
          </p:cNvPr>
          <p:cNvSpPr>
            <a:spLocks noGrp="1"/>
          </p:cNvSpPr>
          <p:nvPr>
            <p:ph type="body" sz="quarter" idx="10"/>
          </p:nvPr>
        </p:nvSpPr>
        <p:spPr>
          <a:xfrm>
            <a:off x="104775" y="2187677"/>
            <a:ext cx="11982450" cy="1050823"/>
          </a:xfrm>
        </p:spPr>
        <p:txBody>
          <a:bodyPr/>
          <a:lstStyle/>
          <a:p>
            <a:r>
              <a:rPr lang="en-GB" sz="5400" dirty="0"/>
              <a:t>Any questions?</a:t>
            </a:r>
          </a:p>
        </p:txBody>
      </p:sp>
    </p:spTree>
    <p:extLst>
      <p:ext uri="{BB962C8B-B14F-4D97-AF65-F5344CB8AC3E}">
        <p14:creationId xmlns:p14="http://schemas.microsoft.com/office/powerpoint/2010/main" val="505033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80">
                                          <p:stCondLst>
                                            <p:cond delay="0"/>
                                          </p:stCondLst>
                                        </p:cTn>
                                        <p:tgtEl>
                                          <p:spTgt spid="2">
                                            <p:txEl>
                                              <p:pRg st="0" end="0"/>
                                            </p:txEl>
                                          </p:spTgt>
                                        </p:tgtEl>
                                      </p:cBhvr>
                                    </p:animEffect>
                                    <p:anim calcmode="lin" valueType="num">
                                      <p:cBhvr>
                                        <p:cTn id="8" dur="1822"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xEl>
                                              <p:pRg st="0" end="0"/>
                                            </p:txEl>
                                          </p:spTgt>
                                        </p:tgtEl>
                                      </p:cBhvr>
                                      <p:to x="100000" y="60000"/>
                                    </p:animScale>
                                    <p:animScale>
                                      <p:cBhvr>
                                        <p:cTn id="14" dur="166" decel="50000">
                                          <p:stCondLst>
                                            <p:cond delay="676"/>
                                          </p:stCondLst>
                                        </p:cTn>
                                        <p:tgtEl>
                                          <p:spTgt spid="2">
                                            <p:txEl>
                                              <p:pRg st="0" end="0"/>
                                            </p:txEl>
                                          </p:spTgt>
                                        </p:tgtEl>
                                      </p:cBhvr>
                                      <p:to x="100000" y="100000"/>
                                    </p:animScale>
                                    <p:animScale>
                                      <p:cBhvr>
                                        <p:cTn id="15" dur="26">
                                          <p:stCondLst>
                                            <p:cond delay="1312"/>
                                          </p:stCondLst>
                                        </p:cTn>
                                        <p:tgtEl>
                                          <p:spTgt spid="2">
                                            <p:txEl>
                                              <p:pRg st="0" end="0"/>
                                            </p:txEl>
                                          </p:spTgt>
                                        </p:tgtEl>
                                      </p:cBhvr>
                                      <p:to x="100000" y="80000"/>
                                    </p:animScale>
                                    <p:animScale>
                                      <p:cBhvr>
                                        <p:cTn id="16" dur="166" decel="50000">
                                          <p:stCondLst>
                                            <p:cond delay="1338"/>
                                          </p:stCondLst>
                                        </p:cTn>
                                        <p:tgtEl>
                                          <p:spTgt spid="2">
                                            <p:txEl>
                                              <p:pRg st="0" end="0"/>
                                            </p:txEl>
                                          </p:spTgt>
                                        </p:tgtEl>
                                      </p:cBhvr>
                                      <p:to x="100000" y="100000"/>
                                    </p:animScale>
                                    <p:animScale>
                                      <p:cBhvr>
                                        <p:cTn id="17" dur="26">
                                          <p:stCondLst>
                                            <p:cond delay="1642"/>
                                          </p:stCondLst>
                                        </p:cTn>
                                        <p:tgtEl>
                                          <p:spTgt spid="2">
                                            <p:txEl>
                                              <p:pRg st="0" end="0"/>
                                            </p:txEl>
                                          </p:spTgt>
                                        </p:tgtEl>
                                      </p:cBhvr>
                                      <p:to x="100000" y="90000"/>
                                    </p:animScale>
                                    <p:animScale>
                                      <p:cBhvr>
                                        <p:cTn id="18" dur="166" decel="50000">
                                          <p:stCondLst>
                                            <p:cond delay="1668"/>
                                          </p:stCondLst>
                                        </p:cTn>
                                        <p:tgtEl>
                                          <p:spTgt spid="2">
                                            <p:txEl>
                                              <p:pRg st="0" end="0"/>
                                            </p:txEl>
                                          </p:spTgt>
                                        </p:tgtEl>
                                      </p:cBhvr>
                                      <p:to x="100000" y="100000"/>
                                    </p:animScale>
                                    <p:animScale>
                                      <p:cBhvr>
                                        <p:cTn id="19" dur="26">
                                          <p:stCondLst>
                                            <p:cond delay="1808"/>
                                          </p:stCondLst>
                                        </p:cTn>
                                        <p:tgtEl>
                                          <p:spTgt spid="2">
                                            <p:txEl>
                                              <p:pRg st="0" end="0"/>
                                            </p:txEl>
                                          </p:spTgt>
                                        </p:tgtEl>
                                      </p:cBhvr>
                                      <p:to x="100000" y="95000"/>
                                    </p:animScale>
                                    <p:animScale>
                                      <p:cBhvr>
                                        <p:cTn id="20" dur="166" decel="50000">
                                          <p:stCondLst>
                                            <p:cond delay="1834"/>
                                          </p:stCondLst>
                                        </p:cTn>
                                        <p:tgtEl>
                                          <p:spTgt spid="2">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5985F2-B568-850F-B947-317968D2A37B}"/>
              </a:ext>
            </a:extLst>
          </p:cNvPr>
          <p:cNvSpPr>
            <a:spLocks noGrp="1"/>
          </p:cNvSpPr>
          <p:nvPr>
            <p:ph type="body" sz="quarter" idx="10"/>
          </p:nvPr>
        </p:nvSpPr>
        <p:spPr>
          <a:xfrm>
            <a:off x="104775" y="358705"/>
            <a:ext cx="11982450" cy="620969"/>
          </a:xfrm>
        </p:spPr>
        <p:txBody>
          <a:bodyPr/>
          <a:lstStyle/>
          <a:p>
            <a:r>
              <a:rPr lang="en-GB" sz="3600" dirty="0"/>
              <a:t>Thank you </a:t>
            </a:r>
          </a:p>
          <a:p>
            <a:endParaRPr lang="en-GB" dirty="0"/>
          </a:p>
          <a:p>
            <a:endParaRPr lang="en-GB" dirty="0"/>
          </a:p>
        </p:txBody>
      </p:sp>
      <p:sp>
        <p:nvSpPr>
          <p:cNvPr id="3" name="Text Placeholder 2">
            <a:extLst>
              <a:ext uri="{FF2B5EF4-FFF2-40B4-BE49-F238E27FC236}">
                <a16:creationId xmlns:a16="http://schemas.microsoft.com/office/drawing/2014/main" id="{B305EEF4-B7E9-97B5-8CE2-84AD75D3B987}"/>
              </a:ext>
            </a:extLst>
          </p:cNvPr>
          <p:cNvSpPr>
            <a:spLocks noGrp="1"/>
          </p:cNvSpPr>
          <p:nvPr>
            <p:ph type="body" sz="quarter" idx="11"/>
          </p:nvPr>
        </p:nvSpPr>
        <p:spPr>
          <a:xfrm>
            <a:off x="947737" y="2790527"/>
            <a:ext cx="10982325" cy="2757787"/>
          </a:xfrm>
        </p:spPr>
        <p:txBody>
          <a:bodyPr/>
          <a:lstStyle/>
          <a:p>
            <a:pPr marL="0" indent="0">
              <a:buNone/>
            </a:pPr>
            <a:r>
              <a:rPr lang="en-GB" b="1" dirty="0">
                <a:solidFill>
                  <a:srgbClr val="72B3DB"/>
                </a:solidFill>
                <a:latin typeface="Arial" pitchFamily="34" charset="0"/>
                <a:cs typeface="Arial" pitchFamily="34" charset="0"/>
              </a:rPr>
              <a:t>PC 1883 HALL			</a:t>
            </a:r>
            <a:r>
              <a:rPr lang="en-GB" b="1" dirty="0">
                <a:solidFill>
                  <a:schemeClr val="accent1">
                    <a:lumMod val="75000"/>
                  </a:schemeClr>
                </a:solidFill>
                <a:latin typeface="Arial" pitchFamily="34" charset="0"/>
                <a:cs typeface="Arial" pitchFamily="34" charset="0"/>
                <a:hlinkClick r:id="rId3"/>
              </a:rPr>
              <a:t>SNTSouthnorfolk@norfolk.police.uk</a:t>
            </a:r>
            <a:r>
              <a:rPr lang="en-GB" b="1" dirty="0">
                <a:solidFill>
                  <a:schemeClr val="accent1">
                    <a:lumMod val="75000"/>
                  </a:schemeClr>
                </a:solidFill>
                <a:latin typeface="Arial" pitchFamily="34" charset="0"/>
                <a:cs typeface="Arial" pitchFamily="34" charset="0"/>
              </a:rPr>
              <a:t> </a:t>
            </a:r>
          </a:p>
          <a:p>
            <a:pPr marL="0" indent="0">
              <a:buNone/>
            </a:pPr>
            <a:endParaRPr lang="en-GB" b="1" dirty="0">
              <a:solidFill>
                <a:srgbClr val="72B3DB"/>
              </a:solidFill>
              <a:latin typeface="Arial" pitchFamily="34" charset="0"/>
              <a:cs typeface="Arial" pitchFamily="34" charset="0"/>
            </a:endParaRPr>
          </a:p>
          <a:p>
            <a:pPr marL="0" indent="0">
              <a:buNone/>
            </a:pPr>
            <a:r>
              <a:rPr lang="en-GB" b="1" dirty="0">
                <a:solidFill>
                  <a:srgbClr val="72B3DB"/>
                </a:solidFill>
                <a:latin typeface="Arial" pitchFamily="34" charset="0"/>
                <a:cs typeface="Arial" pitchFamily="34" charset="0"/>
              </a:rPr>
              <a:t>PC 1039 BAKER		</a:t>
            </a:r>
            <a:r>
              <a:rPr lang="en-GB" b="1" dirty="0">
                <a:solidFill>
                  <a:schemeClr val="accent1">
                    <a:lumMod val="75000"/>
                  </a:schemeClr>
                </a:solidFill>
                <a:latin typeface="Arial" pitchFamily="34" charset="0"/>
                <a:cs typeface="Arial" pitchFamily="34" charset="0"/>
              </a:rPr>
              <a:t> </a:t>
            </a:r>
            <a:r>
              <a:rPr lang="en-GB" b="1" u="sng" dirty="0">
                <a:solidFill>
                  <a:schemeClr val="accent1">
                    <a:lumMod val="75000"/>
                  </a:schemeClr>
                </a:solidFill>
                <a:latin typeface="Arial" pitchFamily="34" charset="0"/>
                <a:cs typeface="Arial" pitchFamily="34" charset="0"/>
              </a:rPr>
              <a:t>SNTSouthnorfolk</a:t>
            </a:r>
            <a:r>
              <a:rPr lang="en-GB" b="1" dirty="0">
                <a:solidFill>
                  <a:srgbClr val="72B3DB"/>
                </a:solidFill>
                <a:latin typeface="Arial" pitchFamily="34" charset="0"/>
                <a:cs typeface="Arial" pitchFamily="34" charset="0"/>
                <a:hlinkClick r:id="rId4"/>
              </a:rPr>
              <a:t>@norfolk.police.uk</a:t>
            </a:r>
            <a:r>
              <a:rPr lang="en-GB" b="1" dirty="0">
                <a:solidFill>
                  <a:srgbClr val="72B3DB"/>
                </a:solidFill>
                <a:latin typeface="Arial" pitchFamily="34" charset="0"/>
                <a:cs typeface="Arial" pitchFamily="34" charset="0"/>
              </a:rPr>
              <a:t> </a:t>
            </a:r>
          </a:p>
          <a:p>
            <a:pPr marL="0" indent="0">
              <a:buNone/>
            </a:pPr>
            <a:endParaRPr lang="en-GB" b="1" dirty="0">
              <a:solidFill>
                <a:srgbClr val="72B3DB"/>
              </a:solidFill>
              <a:latin typeface="Arial" pitchFamily="34" charset="0"/>
              <a:cs typeface="Arial" pitchFamily="34" charset="0"/>
            </a:endParaRPr>
          </a:p>
          <a:p>
            <a:pPr marL="0" indent="0">
              <a:buNone/>
            </a:pPr>
            <a:r>
              <a:rPr lang="en-GB" b="1" dirty="0">
                <a:solidFill>
                  <a:srgbClr val="72B3DB"/>
                </a:solidFill>
                <a:latin typeface="Arial" pitchFamily="34" charset="0"/>
                <a:cs typeface="Arial" pitchFamily="34" charset="0"/>
              </a:rPr>
              <a:t>PC 160 PHILLIPS 		</a:t>
            </a:r>
            <a:r>
              <a:rPr lang="en-GB" b="1" u="sng" dirty="0">
                <a:solidFill>
                  <a:schemeClr val="accent1">
                    <a:lumMod val="75000"/>
                  </a:schemeClr>
                </a:solidFill>
                <a:latin typeface="Arial" pitchFamily="34" charset="0"/>
                <a:cs typeface="Arial" pitchFamily="34" charset="0"/>
                <a:hlinkClick r:id="rId3"/>
              </a:rPr>
              <a:t> SNTSouthnorfol</a:t>
            </a:r>
            <a:r>
              <a:rPr lang="en-GB" b="1" u="sng" dirty="0">
                <a:solidFill>
                  <a:schemeClr val="accent1">
                    <a:lumMod val="75000"/>
                  </a:schemeClr>
                </a:solidFill>
                <a:latin typeface="Arial" pitchFamily="34" charset="0"/>
                <a:cs typeface="Arial" pitchFamily="34" charset="0"/>
              </a:rPr>
              <a:t>k</a:t>
            </a:r>
            <a:r>
              <a:rPr lang="en-GB" b="1" dirty="0">
                <a:solidFill>
                  <a:srgbClr val="72B3DB"/>
                </a:solidFill>
                <a:latin typeface="Arial" pitchFamily="34" charset="0"/>
                <a:cs typeface="Arial" pitchFamily="34" charset="0"/>
                <a:hlinkClick r:id="rId5"/>
              </a:rPr>
              <a:t>@norfolk.police.uk</a:t>
            </a:r>
            <a:r>
              <a:rPr lang="en-GB" b="1" dirty="0">
                <a:solidFill>
                  <a:srgbClr val="72B3DB"/>
                </a:solidFill>
                <a:latin typeface="Arial" pitchFamily="34" charset="0"/>
                <a:cs typeface="Arial" pitchFamily="34" charset="0"/>
              </a:rPr>
              <a:t> </a:t>
            </a:r>
          </a:p>
          <a:p>
            <a:pPr marL="0" indent="0" algn="ctr">
              <a:buNone/>
            </a:pPr>
            <a:endParaRPr lang="en-GB" b="1" dirty="0">
              <a:solidFill>
                <a:srgbClr val="72B3DB"/>
              </a:solidFill>
              <a:latin typeface="Arial" pitchFamily="34" charset="0"/>
              <a:cs typeface="Arial" pitchFamily="34" charset="0"/>
            </a:endParaRPr>
          </a:p>
          <a:p>
            <a:pPr marL="0" indent="0">
              <a:buNone/>
            </a:pPr>
            <a:endParaRPr lang="en-GB" dirty="0"/>
          </a:p>
        </p:txBody>
      </p:sp>
      <p:sp>
        <p:nvSpPr>
          <p:cNvPr id="4" name="TextBox 3">
            <a:extLst>
              <a:ext uri="{FF2B5EF4-FFF2-40B4-BE49-F238E27FC236}">
                <a16:creationId xmlns:a16="http://schemas.microsoft.com/office/drawing/2014/main" id="{B7559406-C377-7671-C636-C612D25CFC56}"/>
              </a:ext>
            </a:extLst>
          </p:cNvPr>
          <p:cNvSpPr txBox="1"/>
          <p:nvPr/>
        </p:nvSpPr>
        <p:spPr>
          <a:xfrm>
            <a:off x="-742950" y="1192603"/>
            <a:ext cx="9658350" cy="461665"/>
          </a:xfrm>
          <a:prstGeom prst="rect">
            <a:avLst/>
          </a:prstGeom>
          <a:noFill/>
        </p:spPr>
        <p:txBody>
          <a:bodyPr wrap="square" rtlCol="0">
            <a:spAutoFit/>
          </a:bodyPr>
          <a:lstStyle/>
          <a:p>
            <a:pPr marL="0" indent="0" algn="ctr">
              <a:buNone/>
            </a:pPr>
            <a:r>
              <a:rPr lang="en-GB" sz="2400" b="1" dirty="0">
                <a:solidFill>
                  <a:srgbClr val="72B3DB"/>
                </a:solidFill>
                <a:latin typeface="Arial" pitchFamily="34" charset="0"/>
                <a:cs typeface="Arial" pitchFamily="34" charset="0"/>
              </a:rPr>
              <a:t>If you have any queries, please email us at:</a:t>
            </a:r>
          </a:p>
        </p:txBody>
      </p:sp>
      <p:pic>
        <p:nvPicPr>
          <p:cNvPr id="6" name="Graphic 5" descr="Email with solid fill">
            <a:extLst>
              <a:ext uri="{FF2B5EF4-FFF2-40B4-BE49-F238E27FC236}">
                <a16:creationId xmlns:a16="http://schemas.microsoft.com/office/drawing/2014/main" id="{67D69C47-9053-3016-EA8B-FA8A359CC6E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20258281">
            <a:off x="8510589" y="628098"/>
            <a:ext cx="1590675" cy="1590675"/>
          </a:xfrm>
          <a:prstGeom prst="rect">
            <a:avLst/>
          </a:prstGeom>
        </p:spPr>
      </p:pic>
    </p:spTree>
    <p:extLst>
      <p:ext uri="{BB962C8B-B14F-4D97-AF65-F5344CB8AC3E}">
        <p14:creationId xmlns:p14="http://schemas.microsoft.com/office/powerpoint/2010/main" val="1763196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style.rotation</p:attrName>
                                        </p:attrNameLst>
                                      </p:cBhvr>
                                      <p:tavLst>
                                        <p:tav tm="0">
                                          <p:val>
                                            <p:fltVal val="90"/>
                                          </p:val>
                                        </p:tav>
                                        <p:tav tm="100000">
                                          <p:val>
                                            <p:fltVal val="0"/>
                                          </p:val>
                                        </p:tav>
                                      </p:tavLst>
                                    </p:anim>
                                    <p:animEffect transition="in" filter="fade">
                                      <p:cBhvr>
                                        <p:cTn id="15" dur="1000"/>
                                        <p:tgtEl>
                                          <p:spTgt spid="4"/>
                                        </p:tgtEl>
                                      </p:cBhvr>
                                    </p:animEffect>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1500"/>
                            </p:stCondLst>
                            <p:childTnLst>
                              <p:par>
                                <p:cTn id="21" presetID="2" presetClass="entr" presetSubtype="4" fill="hold" nodeType="after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 calcmode="lin" valueType="num">
                                      <p:cBhvr additive="base">
                                        <p:cTn id="2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4" fill="hold" nodeType="after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 calcmode="lin" valueType="num">
                                      <p:cBhvr additive="base">
                                        <p:cTn id="2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additive="base">
                                        <p:cTn id="3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ceptional Policing TEMPLATE 16.9" id="{52DA52E4-44DC-4F7A-B0F4-C26C302C6331}" vid="{B5B0546E-463F-4A37-AD4D-745336E84F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469CB8834C064ABA3BB5D2FA57D94E" ma:contentTypeVersion="13" ma:contentTypeDescription="Create a new document." ma:contentTypeScope="" ma:versionID="0160dc0b49029759b541e983537e5ef1">
  <xsd:schema xmlns:xsd="http://www.w3.org/2001/XMLSchema" xmlns:xs="http://www.w3.org/2001/XMLSchema" xmlns:p="http://schemas.microsoft.com/office/2006/metadata/properties" xmlns:ns2="9dfe7cdd-2645-4275-b351-51823338d20c" xmlns:ns3="d7ca5c7a-0c01-448f-a8f5-d19ed23dd0f7" targetNamespace="http://schemas.microsoft.com/office/2006/metadata/properties" ma:root="true" ma:fieldsID="5ac83c89a47d8d71a0c3a13597ae68eb" ns2:_="" ns3:_="">
    <xsd:import namespace="9dfe7cdd-2645-4275-b351-51823338d20c"/>
    <xsd:import namespace="d7ca5c7a-0c01-448f-a8f5-d19ed23dd0f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fe7cdd-2645-4275-b351-51823338d2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e77ca08-3146-4c5a-b3ff-103ccc684715"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7ca5c7a-0c01-448f-a8f5-d19ed23dd0f7"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4d04d5d-c3af-4cfe-9bba-50be292cdc84}" ma:internalName="TaxCatchAll" ma:showField="CatchAllData" ma:web="d7ca5c7a-0c01-448f-a8f5-d19ed23dd0f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dfe7cdd-2645-4275-b351-51823338d20c">
      <Terms xmlns="http://schemas.microsoft.com/office/infopath/2007/PartnerControls"/>
    </lcf76f155ced4ddcb4097134ff3c332f>
    <TaxCatchAll xmlns="d7ca5c7a-0c01-448f-a8f5-d19ed23dd0f7" xsi:nil="true"/>
  </documentManagement>
</p:properties>
</file>

<file path=customXml/itemProps1.xml><?xml version="1.0" encoding="utf-8"?>
<ds:datastoreItem xmlns:ds="http://schemas.openxmlformats.org/officeDocument/2006/customXml" ds:itemID="{B70CA11D-9CF2-4F62-ADB8-7985FB808113}"/>
</file>

<file path=customXml/itemProps2.xml><?xml version="1.0" encoding="utf-8"?>
<ds:datastoreItem xmlns:ds="http://schemas.openxmlformats.org/officeDocument/2006/customXml" ds:itemID="{5B733EBA-BFE5-43DF-AB77-01140BEA8CEC}"/>
</file>

<file path=customXml/itemProps3.xml><?xml version="1.0" encoding="utf-8"?>
<ds:datastoreItem xmlns:ds="http://schemas.openxmlformats.org/officeDocument/2006/customXml" ds:itemID="{F4D328A4-AF87-4227-B54E-264202DB7F93}"/>
</file>

<file path=docProps/app.xml><?xml version="1.0" encoding="utf-8"?>
<Properties xmlns="http://schemas.openxmlformats.org/officeDocument/2006/extended-properties" xmlns:vt="http://schemas.openxmlformats.org/officeDocument/2006/docPropsVTypes">
  <Template/>
  <TotalTime>14485</TotalTime>
  <Words>1367</Words>
  <Application>Microsoft Office PowerPoint</Application>
  <PresentationFormat>Widescreen</PresentationFormat>
  <Paragraphs>201</Paragraphs>
  <Slides>26</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Segoe 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Cooper, Iain</dc:creator>
  <cp:lastModifiedBy>Phillips, Steven</cp:lastModifiedBy>
  <cp:revision>446</cp:revision>
  <dcterms:created xsi:type="dcterms:W3CDTF">2022-02-28T14:55:18Z</dcterms:created>
  <dcterms:modified xsi:type="dcterms:W3CDTF">2025-10-19T06:49:57Z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98ce926-556f-4b1d-a91b-c6365a99e315_Enabled">
    <vt:lpwstr>true</vt:lpwstr>
  </property>
  <property fmtid="{D5CDD505-2E9C-101B-9397-08002B2CF9AE}" pid="3" name="MSIP_Label_a98ce926-556f-4b1d-a91b-c6365a99e315_SetDate">
    <vt:lpwstr>2022-05-09T07:51:16Z</vt:lpwstr>
  </property>
  <property fmtid="{D5CDD505-2E9C-101B-9397-08002B2CF9AE}" pid="4" name="MSIP_Label_a98ce926-556f-4b1d-a91b-c6365a99e315_Method">
    <vt:lpwstr>Standard</vt:lpwstr>
  </property>
  <property fmtid="{D5CDD505-2E9C-101B-9397-08002B2CF9AE}" pid="5" name="MSIP_Label_a98ce926-556f-4b1d-a91b-c6365a99e315_Name">
    <vt:lpwstr>a98ce926-556f-4b1d-a91b-c6365a99e315</vt:lpwstr>
  </property>
  <property fmtid="{D5CDD505-2E9C-101B-9397-08002B2CF9AE}" pid="6" name="MSIP_Label_a98ce926-556f-4b1d-a91b-c6365a99e315_SiteId">
    <vt:lpwstr>63c6bc72-b093-42db-bf8a-14e2a998e211</vt:lpwstr>
  </property>
  <property fmtid="{D5CDD505-2E9C-101B-9397-08002B2CF9AE}" pid="7" name="MSIP_Label_a98ce926-556f-4b1d-a91b-c6365a99e315_ActionId">
    <vt:lpwstr/>
  </property>
  <property fmtid="{D5CDD505-2E9C-101B-9397-08002B2CF9AE}" pid="8" name="MSIP_Label_a98ce926-556f-4b1d-a91b-c6365a99e315_ContentBits">
    <vt:lpwstr>0</vt:lpwstr>
  </property>
  <property fmtid="{D5CDD505-2E9C-101B-9397-08002B2CF9AE}" pid="9" name="ContentTypeId">
    <vt:lpwstr>0x01010088469CB8834C064ABA3BB5D2FA57D94E</vt:lpwstr>
  </property>
</Properties>
</file>